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77" r:id="rId8"/>
    <p:sldId id="257" r:id="rId9"/>
    <p:sldId id="271" r:id="rId10"/>
    <p:sldId id="272" r:id="rId11"/>
    <p:sldId id="274" r:id="rId12"/>
    <p:sldId id="273" r:id="rId13"/>
    <p:sldId id="258" r:id="rId14"/>
    <p:sldId id="259" r:id="rId15"/>
    <p:sldId id="260" r:id="rId16"/>
    <p:sldId id="263" r:id="rId17"/>
    <p:sldId id="264" r:id="rId18"/>
    <p:sldId id="265" r:id="rId19"/>
    <p:sldId id="275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68F6E-A168-4486-9D80-140AA499FC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70D62-AA57-4F15-98B9-5188F4729A8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/>
            <a:t>Разработаны модули, внедрены в учебный процесс</a:t>
          </a:r>
          <a:endParaRPr lang="ru-RU" sz="1800" b="1" dirty="0"/>
        </a:p>
      </dgm:t>
    </dgm:pt>
    <dgm:pt modelId="{96B9F975-3569-42B0-BBA1-1E355D4AABC7}" type="parTrans" cxnId="{77437550-CA65-46C8-9535-6753DA82A732}">
      <dgm:prSet/>
      <dgm:spPr/>
      <dgm:t>
        <a:bodyPr/>
        <a:lstStyle/>
        <a:p>
          <a:endParaRPr lang="ru-RU"/>
        </a:p>
      </dgm:t>
    </dgm:pt>
    <dgm:pt modelId="{F9AE04F4-C95D-4F29-9881-344DB7F091AA}" type="sibTrans" cxnId="{77437550-CA65-46C8-9535-6753DA82A732}">
      <dgm:prSet/>
      <dgm:spPr/>
      <dgm:t>
        <a:bodyPr/>
        <a:lstStyle/>
        <a:p>
          <a:endParaRPr lang="ru-RU"/>
        </a:p>
      </dgm:t>
    </dgm:pt>
    <dgm:pt modelId="{626967AC-41CE-4478-9E3D-22C65105EBC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/>
            <a:t>Пополняется </a:t>
          </a:r>
          <a:r>
            <a:rPr lang="ru-RU" sz="1600" b="1" dirty="0" err="1" smtClean="0"/>
            <a:t>репозиторий</a:t>
          </a:r>
          <a:r>
            <a:rPr lang="ru-RU" sz="1600" b="1" dirty="0" smtClean="0"/>
            <a:t> разработанными учебными курсами, презентациями и другой полезной информацией</a:t>
          </a:r>
          <a:endParaRPr lang="ru-RU" sz="1600" b="1" dirty="0"/>
        </a:p>
      </dgm:t>
    </dgm:pt>
    <dgm:pt modelId="{D657E3FD-DBBA-49CE-B7F7-7174AAF6521F}" type="parTrans" cxnId="{82979201-90EF-41D6-B28E-6FC75D1C813B}">
      <dgm:prSet/>
      <dgm:spPr/>
      <dgm:t>
        <a:bodyPr/>
        <a:lstStyle/>
        <a:p>
          <a:endParaRPr lang="ru-RU"/>
        </a:p>
      </dgm:t>
    </dgm:pt>
    <dgm:pt modelId="{94B1710D-1C01-4424-A824-83395268A3CF}" type="sibTrans" cxnId="{82979201-90EF-41D6-B28E-6FC75D1C813B}">
      <dgm:prSet/>
      <dgm:spPr/>
      <dgm:t>
        <a:bodyPr/>
        <a:lstStyle/>
        <a:p>
          <a:endParaRPr lang="ru-RU"/>
        </a:p>
      </dgm:t>
    </dgm:pt>
    <dgm:pt modelId="{3CC06D11-B57E-443F-AE11-63921E2C368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/>
            <a:t>Создан тренинг-центр, закуплено оборудование для центра, проводятся тренинги, распространяется информация о проекте</a:t>
          </a:r>
          <a:endParaRPr lang="ru-RU" sz="1600" b="1" dirty="0"/>
        </a:p>
      </dgm:t>
    </dgm:pt>
    <dgm:pt modelId="{F55B9A2E-A2D7-4F58-809A-48226E16BF3F}" type="parTrans" cxnId="{59ED8770-176E-4FE7-89DD-F8D6ABF388F0}">
      <dgm:prSet/>
      <dgm:spPr/>
      <dgm:t>
        <a:bodyPr/>
        <a:lstStyle/>
        <a:p>
          <a:endParaRPr lang="ru-RU"/>
        </a:p>
      </dgm:t>
    </dgm:pt>
    <dgm:pt modelId="{F16B6F5A-5AAA-4ED2-AB23-E29795913EAD}" type="sibTrans" cxnId="{59ED8770-176E-4FE7-89DD-F8D6ABF388F0}">
      <dgm:prSet/>
      <dgm:spPr/>
      <dgm:t>
        <a:bodyPr/>
        <a:lstStyle/>
        <a:p>
          <a:endParaRPr lang="ru-RU"/>
        </a:p>
      </dgm:t>
    </dgm:pt>
    <dgm:pt modelId="{D86ECF48-2F44-46B7-8C1F-AE2492233A1D}" type="pres">
      <dgm:prSet presAssocID="{DF968F6E-A168-4486-9D80-140AA499FC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BC22D2-999E-45CD-8170-DC348688DB99}" type="pres">
      <dgm:prSet presAssocID="{66370D62-AA57-4F15-98B9-5188F4729A8B}" presName="parentLin" presStyleCnt="0"/>
      <dgm:spPr/>
    </dgm:pt>
    <dgm:pt modelId="{AF2410E3-2EFD-4A5B-9E85-34B40D307BAF}" type="pres">
      <dgm:prSet presAssocID="{66370D62-AA57-4F15-98B9-5188F4729A8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18A8895-4E92-484E-8F35-A1E4B5AAFCE9}" type="pres">
      <dgm:prSet presAssocID="{66370D62-AA57-4F15-98B9-5188F4729A8B}" presName="parentText" presStyleLbl="node1" presStyleIdx="0" presStyleCnt="3" custScaleX="119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46F50-8972-484B-B8DB-1335F12AC226}" type="pres">
      <dgm:prSet presAssocID="{66370D62-AA57-4F15-98B9-5188F4729A8B}" presName="negativeSpace" presStyleCnt="0"/>
      <dgm:spPr/>
    </dgm:pt>
    <dgm:pt modelId="{6C30EDAD-F817-4FBC-B442-93EE95261DBA}" type="pres">
      <dgm:prSet presAssocID="{66370D62-AA57-4F15-98B9-5188F4729A8B}" presName="childText" presStyleLbl="conFgAcc1" presStyleIdx="0" presStyleCnt="3">
        <dgm:presLayoutVars>
          <dgm:bulletEnabled val="1"/>
        </dgm:presLayoutVars>
      </dgm:prSet>
      <dgm:spPr/>
    </dgm:pt>
    <dgm:pt modelId="{A275A47E-8FD0-4568-BE25-DF582685AE9E}" type="pres">
      <dgm:prSet presAssocID="{F9AE04F4-C95D-4F29-9881-344DB7F091AA}" presName="spaceBetweenRectangles" presStyleCnt="0"/>
      <dgm:spPr/>
    </dgm:pt>
    <dgm:pt modelId="{1D05A6AD-A053-4734-B052-8C9B85745271}" type="pres">
      <dgm:prSet presAssocID="{626967AC-41CE-4478-9E3D-22C65105EBC8}" presName="parentLin" presStyleCnt="0"/>
      <dgm:spPr/>
    </dgm:pt>
    <dgm:pt modelId="{D4E76B52-3904-4BD0-9D99-12C21B5B8E88}" type="pres">
      <dgm:prSet presAssocID="{626967AC-41CE-4478-9E3D-22C65105EB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CB0C099-D23C-4030-B8C4-03B2930626FD}" type="pres">
      <dgm:prSet presAssocID="{626967AC-41CE-4478-9E3D-22C65105EBC8}" presName="parentText" presStyleLbl="node1" presStyleIdx="1" presStyleCnt="3" custScaleX="119442" custScaleY="113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B08DC-A819-4F55-B707-B3B57688BC78}" type="pres">
      <dgm:prSet presAssocID="{626967AC-41CE-4478-9E3D-22C65105EBC8}" presName="negativeSpace" presStyleCnt="0"/>
      <dgm:spPr/>
    </dgm:pt>
    <dgm:pt modelId="{A534A005-6ACA-4FAB-AE1F-4656C38099D5}" type="pres">
      <dgm:prSet presAssocID="{626967AC-41CE-4478-9E3D-22C65105EBC8}" presName="childText" presStyleLbl="conFgAcc1" presStyleIdx="1" presStyleCnt="3">
        <dgm:presLayoutVars>
          <dgm:bulletEnabled val="1"/>
        </dgm:presLayoutVars>
      </dgm:prSet>
      <dgm:spPr/>
    </dgm:pt>
    <dgm:pt modelId="{FF54A2AC-FC57-439B-8D2C-0D431A284A65}" type="pres">
      <dgm:prSet presAssocID="{94B1710D-1C01-4424-A824-83395268A3CF}" presName="spaceBetweenRectangles" presStyleCnt="0"/>
      <dgm:spPr/>
    </dgm:pt>
    <dgm:pt modelId="{15D1611C-C24D-4B6B-BC1E-C22FF9A349CB}" type="pres">
      <dgm:prSet presAssocID="{3CC06D11-B57E-443F-AE11-63921E2C368F}" presName="parentLin" presStyleCnt="0"/>
      <dgm:spPr/>
    </dgm:pt>
    <dgm:pt modelId="{B0C3CB81-D945-45E0-A0AD-C43A2AD6B0D9}" type="pres">
      <dgm:prSet presAssocID="{3CC06D11-B57E-443F-AE11-63921E2C368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8712523-F521-440E-B1C0-0A8EF1D36D9A}" type="pres">
      <dgm:prSet presAssocID="{3CC06D11-B57E-443F-AE11-63921E2C368F}" presName="parentText" presStyleLbl="node1" presStyleIdx="2" presStyleCnt="3" custScaleX="119319" custScaleY="154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8B4E7-77A6-4855-909E-FF5A93E6A111}" type="pres">
      <dgm:prSet presAssocID="{3CC06D11-B57E-443F-AE11-63921E2C368F}" presName="negativeSpace" presStyleCnt="0"/>
      <dgm:spPr/>
    </dgm:pt>
    <dgm:pt modelId="{A3DAB7C7-92E1-442F-B387-2A39B936B2C9}" type="pres">
      <dgm:prSet presAssocID="{3CC06D11-B57E-443F-AE11-63921E2C36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79F5EC-8545-401D-A6F3-0E7D940FFBBA}" type="presOf" srcId="{DF968F6E-A168-4486-9D80-140AA499FCDD}" destId="{D86ECF48-2F44-46B7-8C1F-AE2492233A1D}" srcOrd="0" destOrd="0" presId="urn:microsoft.com/office/officeart/2005/8/layout/list1"/>
    <dgm:cxn modelId="{82979201-90EF-41D6-B28E-6FC75D1C813B}" srcId="{DF968F6E-A168-4486-9D80-140AA499FCDD}" destId="{626967AC-41CE-4478-9E3D-22C65105EBC8}" srcOrd="1" destOrd="0" parTransId="{D657E3FD-DBBA-49CE-B7F7-7174AAF6521F}" sibTransId="{94B1710D-1C01-4424-A824-83395268A3CF}"/>
    <dgm:cxn modelId="{091BA37B-753B-4087-842A-69F745460426}" type="presOf" srcId="{626967AC-41CE-4478-9E3D-22C65105EBC8}" destId="{D4E76B52-3904-4BD0-9D99-12C21B5B8E88}" srcOrd="0" destOrd="0" presId="urn:microsoft.com/office/officeart/2005/8/layout/list1"/>
    <dgm:cxn modelId="{987C5AB4-BF98-4A1F-AC84-7DC8445F1763}" type="presOf" srcId="{3CC06D11-B57E-443F-AE11-63921E2C368F}" destId="{B0C3CB81-D945-45E0-A0AD-C43A2AD6B0D9}" srcOrd="0" destOrd="0" presId="urn:microsoft.com/office/officeart/2005/8/layout/list1"/>
    <dgm:cxn modelId="{EB07F06C-7CF4-484C-993A-013C4C26D385}" type="presOf" srcId="{3CC06D11-B57E-443F-AE11-63921E2C368F}" destId="{E8712523-F521-440E-B1C0-0A8EF1D36D9A}" srcOrd="1" destOrd="0" presId="urn:microsoft.com/office/officeart/2005/8/layout/list1"/>
    <dgm:cxn modelId="{80C58CBB-1C97-4CE9-A348-ADE0A3A448EB}" type="presOf" srcId="{66370D62-AA57-4F15-98B9-5188F4729A8B}" destId="{718A8895-4E92-484E-8F35-A1E4B5AAFCE9}" srcOrd="1" destOrd="0" presId="urn:microsoft.com/office/officeart/2005/8/layout/list1"/>
    <dgm:cxn modelId="{A6954241-7041-41F5-8204-9A4CFE77A901}" type="presOf" srcId="{66370D62-AA57-4F15-98B9-5188F4729A8B}" destId="{AF2410E3-2EFD-4A5B-9E85-34B40D307BAF}" srcOrd="0" destOrd="0" presId="urn:microsoft.com/office/officeart/2005/8/layout/list1"/>
    <dgm:cxn modelId="{77437550-CA65-46C8-9535-6753DA82A732}" srcId="{DF968F6E-A168-4486-9D80-140AA499FCDD}" destId="{66370D62-AA57-4F15-98B9-5188F4729A8B}" srcOrd="0" destOrd="0" parTransId="{96B9F975-3569-42B0-BBA1-1E355D4AABC7}" sibTransId="{F9AE04F4-C95D-4F29-9881-344DB7F091AA}"/>
    <dgm:cxn modelId="{FEFAEF47-E976-4EAA-BE03-27C70F26FF77}" type="presOf" srcId="{626967AC-41CE-4478-9E3D-22C65105EBC8}" destId="{BCB0C099-D23C-4030-B8C4-03B2930626FD}" srcOrd="1" destOrd="0" presId="urn:microsoft.com/office/officeart/2005/8/layout/list1"/>
    <dgm:cxn modelId="{59ED8770-176E-4FE7-89DD-F8D6ABF388F0}" srcId="{DF968F6E-A168-4486-9D80-140AA499FCDD}" destId="{3CC06D11-B57E-443F-AE11-63921E2C368F}" srcOrd="2" destOrd="0" parTransId="{F55B9A2E-A2D7-4F58-809A-48226E16BF3F}" sibTransId="{F16B6F5A-5AAA-4ED2-AB23-E29795913EAD}"/>
    <dgm:cxn modelId="{DD3843AE-3E61-41D5-A3BA-232E5289AC35}" type="presParOf" srcId="{D86ECF48-2F44-46B7-8C1F-AE2492233A1D}" destId="{DFBC22D2-999E-45CD-8170-DC348688DB99}" srcOrd="0" destOrd="0" presId="urn:microsoft.com/office/officeart/2005/8/layout/list1"/>
    <dgm:cxn modelId="{14025AD1-C814-441D-9CF4-E8C8D9A74E3F}" type="presParOf" srcId="{DFBC22D2-999E-45CD-8170-DC348688DB99}" destId="{AF2410E3-2EFD-4A5B-9E85-34B40D307BAF}" srcOrd="0" destOrd="0" presId="urn:microsoft.com/office/officeart/2005/8/layout/list1"/>
    <dgm:cxn modelId="{E5BBDA61-63C8-411F-9490-80A332D11B52}" type="presParOf" srcId="{DFBC22D2-999E-45CD-8170-DC348688DB99}" destId="{718A8895-4E92-484E-8F35-A1E4B5AAFCE9}" srcOrd="1" destOrd="0" presId="urn:microsoft.com/office/officeart/2005/8/layout/list1"/>
    <dgm:cxn modelId="{300F594B-8E51-4974-917D-694144513890}" type="presParOf" srcId="{D86ECF48-2F44-46B7-8C1F-AE2492233A1D}" destId="{4BA46F50-8972-484B-B8DB-1335F12AC226}" srcOrd="1" destOrd="0" presId="urn:microsoft.com/office/officeart/2005/8/layout/list1"/>
    <dgm:cxn modelId="{D8F8EC65-AE7C-43EC-95A6-30A8D02CD22B}" type="presParOf" srcId="{D86ECF48-2F44-46B7-8C1F-AE2492233A1D}" destId="{6C30EDAD-F817-4FBC-B442-93EE95261DBA}" srcOrd="2" destOrd="0" presId="urn:microsoft.com/office/officeart/2005/8/layout/list1"/>
    <dgm:cxn modelId="{96AD439A-2F57-46F8-828F-75871062F865}" type="presParOf" srcId="{D86ECF48-2F44-46B7-8C1F-AE2492233A1D}" destId="{A275A47E-8FD0-4568-BE25-DF582685AE9E}" srcOrd="3" destOrd="0" presId="urn:microsoft.com/office/officeart/2005/8/layout/list1"/>
    <dgm:cxn modelId="{5F69F903-356D-4F45-9515-DEE0E08D5AC7}" type="presParOf" srcId="{D86ECF48-2F44-46B7-8C1F-AE2492233A1D}" destId="{1D05A6AD-A053-4734-B052-8C9B85745271}" srcOrd="4" destOrd="0" presId="urn:microsoft.com/office/officeart/2005/8/layout/list1"/>
    <dgm:cxn modelId="{C66FF1C0-FE3F-484C-950D-C716F8DE5A8F}" type="presParOf" srcId="{1D05A6AD-A053-4734-B052-8C9B85745271}" destId="{D4E76B52-3904-4BD0-9D99-12C21B5B8E88}" srcOrd="0" destOrd="0" presId="urn:microsoft.com/office/officeart/2005/8/layout/list1"/>
    <dgm:cxn modelId="{183FE55E-5A7B-4588-9DB3-F07ECBB19052}" type="presParOf" srcId="{1D05A6AD-A053-4734-B052-8C9B85745271}" destId="{BCB0C099-D23C-4030-B8C4-03B2930626FD}" srcOrd="1" destOrd="0" presId="urn:microsoft.com/office/officeart/2005/8/layout/list1"/>
    <dgm:cxn modelId="{60463579-762F-4267-9B15-77FBF1B61C4A}" type="presParOf" srcId="{D86ECF48-2F44-46B7-8C1F-AE2492233A1D}" destId="{AC8B08DC-A819-4F55-B707-B3B57688BC78}" srcOrd="5" destOrd="0" presId="urn:microsoft.com/office/officeart/2005/8/layout/list1"/>
    <dgm:cxn modelId="{F65C0971-373F-49E3-83EC-3EBF5FEED08F}" type="presParOf" srcId="{D86ECF48-2F44-46B7-8C1F-AE2492233A1D}" destId="{A534A005-6ACA-4FAB-AE1F-4656C38099D5}" srcOrd="6" destOrd="0" presId="urn:microsoft.com/office/officeart/2005/8/layout/list1"/>
    <dgm:cxn modelId="{559A0F5C-8D8F-4E56-9AE7-2D24C0CAF933}" type="presParOf" srcId="{D86ECF48-2F44-46B7-8C1F-AE2492233A1D}" destId="{FF54A2AC-FC57-439B-8D2C-0D431A284A65}" srcOrd="7" destOrd="0" presId="urn:microsoft.com/office/officeart/2005/8/layout/list1"/>
    <dgm:cxn modelId="{A5B190A1-A516-40CA-85FF-9F53B4CD545B}" type="presParOf" srcId="{D86ECF48-2F44-46B7-8C1F-AE2492233A1D}" destId="{15D1611C-C24D-4B6B-BC1E-C22FF9A349CB}" srcOrd="8" destOrd="0" presId="urn:microsoft.com/office/officeart/2005/8/layout/list1"/>
    <dgm:cxn modelId="{C5F08306-5BAF-4F2E-9819-6667E00F7B3D}" type="presParOf" srcId="{15D1611C-C24D-4B6B-BC1E-C22FF9A349CB}" destId="{B0C3CB81-D945-45E0-A0AD-C43A2AD6B0D9}" srcOrd="0" destOrd="0" presId="urn:microsoft.com/office/officeart/2005/8/layout/list1"/>
    <dgm:cxn modelId="{17330083-81D1-4676-A815-DB5133501C97}" type="presParOf" srcId="{15D1611C-C24D-4B6B-BC1E-C22FF9A349CB}" destId="{E8712523-F521-440E-B1C0-0A8EF1D36D9A}" srcOrd="1" destOrd="0" presId="urn:microsoft.com/office/officeart/2005/8/layout/list1"/>
    <dgm:cxn modelId="{3D5AD1A2-17F6-4D18-8BBB-EF313D04F75E}" type="presParOf" srcId="{D86ECF48-2F44-46B7-8C1F-AE2492233A1D}" destId="{96B8B4E7-77A6-4855-909E-FF5A93E6A111}" srcOrd="9" destOrd="0" presId="urn:microsoft.com/office/officeart/2005/8/layout/list1"/>
    <dgm:cxn modelId="{41AD86FA-8BE9-4467-A34B-2BF8D8C112B6}" type="presParOf" srcId="{D86ECF48-2F44-46B7-8C1F-AE2492233A1D}" destId="{A3DAB7C7-92E1-442F-B387-2A39B936B2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51B68-9C01-481C-B240-0DA92118E6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84B72-534B-4A60-B433-EE42DC0593A6}">
      <dgm:prSet phldrT="[Текст]"/>
      <dgm:spPr/>
      <dgm:t>
        <a:bodyPr/>
        <a:lstStyle/>
        <a:p>
          <a:r>
            <a:rPr lang="ru-RU" dirty="0" smtClean="0"/>
            <a:t>Для кого?</a:t>
          </a:r>
          <a:endParaRPr lang="ru-RU" dirty="0"/>
        </a:p>
      </dgm:t>
    </dgm:pt>
    <dgm:pt modelId="{97946476-2E24-403E-9E27-5FE0BCFF4808}" type="parTrans" cxnId="{6C27821C-B0F9-43E1-966C-8A5A980B5660}">
      <dgm:prSet/>
      <dgm:spPr/>
      <dgm:t>
        <a:bodyPr/>
        <a:lstStyle/>
        <a:p>
          <a:endParaRPr lang="ru-RU"/>
        </a:p>
      </dgm:t>
    </dgm:pt>
    <dgm:pt modelId="{A1F44D5E-AED0-44A5-9F99-7DED84CE56E7}" type="sibTrans" cxnId="{6C27821C-B0F9-43E1-966C-8A5A980B5660}">
      <dgm:prSet/>
      <dgm:spPr/>
      <dgm:t>
        <a:bodyPr/>
        <a:lstStyle/>
        <a:p>
          <a:endParaRPr lang="ru-RU"/>
        </a:p>
      </dgm:t>
    </dgm:pt>
    <dgm:pt modelId="{454E6437-4247-478D-899F-E0C1666A59A7}">
      <dgm:prSet phldrT="[Текст]" custT="1"/>
      <dgm:spPr/>
      <dgm:t>
        <a:bodyPr/>
        <a:lstStyle/>
        <a:p>
          <a:r>
            <a:rPr lang="ru-RU" sz="1600" dirty="0" smtClean="0"/>
            <a:t> для студентов специальности «Дошкольное образование и воспитание»</a:t>
          </a:r>
          <a:endParaRPr lang="ru-RU" sz="1600" dirty="0"/>
        </a:p>
      </dgm:t>
    </dgm:pt>
    <dgm:pt modelId="{06CE5520-F1D3-45C6-8879-FC10361E866B}" type="parTrans" cxnId="{E1C0E09F-3E21-41FE-BC7F-2EF032552CC1}">
      <dgm:prSet/>
      <dgm:spPr/>
      <dgm:t>
        <a:bodyPr/>
        <a:lstStyle/>
        <a:p>
          <a:endParaRPr lang="ru-RU"/>
        </a:p>
      </dgm:t>
    </dgm:pt>
    <dgm:pt modelId="{27946F97-A418-4454-8FBB-C12A683ADAA7}" type="sibTrans" cxnId="{E1C0E09F-3E21-41FE-BC7F-2EF032552CC1}">
      <dgm:prSet/>
      <dgm:spPr/>
      <dgm:t>
        <a:bodyPr/>
        <a:lstStyle/>
        <a:p>
          <a:endParaRPr lang="ru-RU"/>
        </a:p>
      </dgm:t>
    </dgm:pt>
    <dgm:pt modelId="{1D5D75DF-AAFB-4E56-B454-E31DB354D1FA}">
      <dgm:prSet phldrT="[Текст]"/>
      <dgm:spPr/>
      <dgm:t>
        <a:bodyPr/>
        <a:lstStyle/>
        <a:p>
          <a:r>
            <a:rPr lang="ru-RU" dirty="0" smtClean="0"/>
            <a:t>Основа</a:t>
          </a:r>
          <a:endParaRPr lang="ru-RU" dirty="0"/>
        </a:p>
      </dgm:t>
    </dgm:pt>
    <dgm:pt modelId="{C5C8802B-BAB5-497E-BC67-C4BFC4B96151}" type="parTrans" cxnId="{1421C166-D5D3-4E86-80ED-77EAB323D139}">
      <dgm:prSet/>
      <dgm:spPr/>
      <dgm:t>
        <a:bodyPr/>
        <a:lstStyle/>
        <a:p>
          <a:endParaRPr lang="ru-RU"/>
        </a:p>
      </dgm:t>
    </dgm:pt>
    <dgm:pt modelId="{8B6950F2-E906-4860-8D20-7DBF51719DDE}" type="sibTrans" cxnId="{1421C166-D5D3-4E86-80ED-77EAB323D139}">
      <dgm:prSet/>
      <dgm:spPr/>
      <dgm:t>
        <a:bodyPr/>
        <a:lstStyle/>
        <a:p>
          <a:endParaRPr lang="ru-RU"/>
        </a:p>
      </dgm:t>
    </dgm:pt>
    <dgm:pt modelId="{9DB6EDBB-6CF0-46FA-91A8-F54017C25173}">
      <dgm:prSet phldrT="[Текст]" custT="1"/>
      <dgm:spPr/>
      <dgm:t>
        <a:bodyPr/>
        <a:lstStyle/>
        <a:p>
          <a:r>
            <a:rPr lang="ru-RU" sz="1800" dirty="0" smtClean="0"/>
            <a:t>Семинары зарубежных вузов в рамках проекта </a:t>
          </a:r>
          <a:r>
            <a:rPr lang="en-US" sz="1800" dirty="0" err="1" smtClean="0"/>
            <a:t>SusDev</a:t>
          </a:r>
          <a:r>
            <a:rPr lang="ru-RU" sz="1800" dirty="0" smtClean="0"/>
            <a:t> </a:t>
          </a:r>
          <a:endParaRPr lang="ru-RU" sz="1800" dirty="0"/>
        </a:p>
      </dgm:t>
    </dgm:pt>
    <dgm:pt modelId="{74A9ABB2-A36C-4903-AEA9-F042096A3BD4}" type="parTrans" cxnId="{2C145045-8936-44A4-B17D-223F42D754C5}">
      <dgm:prSet/>
      <dgm:spPr/>
      <dgm:t>
        <a:bodyPr/>
        <a:lstStyle/>
        <a:p>
          <a:endParaRPr lang="ru-RU"/>
        </a:p>
      </dgm:t>
    </dgm:pt>
    <dgm:pt modelId="{FD4D41E7-061E-4BB5-820E-BFC3652D35E0}" type="sibTrans" cxnId="{2C145045-8936-44A4-B17D-223F42D754C5}">
      <dgm:prSet/>
      <dgm:spPr/>
      <dgm:t>
        <a:bodyPr/>
        <a:lstStyle/>
        <a:p>
          <a:endParaRPr lang="ru-RU"/>
        </a:p>
      </dgm:t>
    </dgm:pt>
    <dgm:pt modelId="{504A9848-659D-42D1-AC9C-F3DD0B7B1359}">
      <dgm:prSet phldrT="[Текст]"/>
      <dgm:spPr/>
      <dgm:t>
        <a:bodyPr/>
        <a:lstStyle/>
        <a:p>
          <a:r>
            <a:rPr lang="ru-RU" dirty="0" smtClean="0"/>
            <a:t>Что нового?</a:t>
          </a:r>
          <a:endParaRPr lang="ru-RU" dirty="0"/>
        </a:p>
      </dgm:t>
    </dgm:pt>
    <dgm:pt modelId="{49C03DEE-0546-4A0F-8A81-1B4F533BA14D}" type="parTrans" cxnId="{72A62A21-6E7C-4C63-A9E0-3F529261B88C}">
      <dgm:prSet/>
      <dgm:spPr/>
      <dgm:t>
        <a:bodyPr/>
        <a:lstStyle/>
        <a:p>
          <a:endParaRPr lang="ru-RU"/>
        </a:p>
      </dgm:t>
    </dgm:pt>
    <dgm:pt modelId="{D3D4EFEE-881C-4401-90DA-9725887BE81C}" type="sibTrans" cxnId="{72A62A21-6E7C-4C63-A9E0-3F529261B88C}">
      <dgm:prSet/>
      <dgm:spPr/>
      <dgm:t>
        <a:bodyPr/>
        <a:lstStyle/>
        <a:p>
          <a:endParaRPr lang="ru-RU"/>
        </a:p>
      </dgm:t>
    </dgm:pt>
    <dgm:pt modelId="{5075D084-DFB2-46AC-8FD6-8779AAE53F23}">
      <dgm:prSet phldrT="[Текст]" custT="1"/>
      <dgm:spPr/>
      <dgm:t>
        <a:bodyPr/>
        <a:lstStyle/>
        <a:p>
          <a:r>
            <a:rPr lang="ru-RU" sz="1600" dirty="0" smtClean="0"/>
            <a:t>учитывает местные экологические, экономические, социальные условия </a:t>
          </a:r>
          <a:endParaRPr lang="ru-RU" sz="1600" dirty="0"/>
        </a:p>
      </dgm:t>
    </dgm:pt>
    <dgm:pt modelId="{D5B3A2C3-4EDA-4CD5-B941-1A60AA78040C}" type="parTrans" cxnId="{B06B7FD0-1866-4C8E-9F29-3F61B1D0A5A1}">
      <dgm:prSet/>
      <dgm:spPr/>
      <dgm:t>
        <a:bodyPr/>
        <a:lstStyle/>
        <a:p>
          <a:endParaRPr lang="ru-RU"/>
        </a:p>
      </dgm:t>
    </dgm:pt>
    <dgm:pt modelId="{98B0D30A-CB90-4431-BAA1-1C7EFFC76CEE}" type="sibTrans" cxnId="{B06B7FD0-1866-4C8E-9F29-3F61B1D0A5A1}">
      <dgm:prSet/>
      <dgm:spPr/>
      <dgm:t>
        <a:bodyPr/>
        <a:lstStyle/>
        <a:p>
          <a:endParaRPr lang="ru-RU"/>
        </a:p>
      </dgm:t>
    </dgm:pt>
    <dgm:pt modelId="{2A23FFE6-843B-418E-BED5-44CE33C90E92}">
      <dgm:prSet phldrT="[Текст]" custT="1"/>
      <dgm:spPr/>
      <dgm:t>
        <a:bodyPr/>
        <a:lstStyle/>
        <a:p>
          <a:r>
            <a:rPr lang="ru-RU" sz="2400" dirty="0" smtClean="0"/>
            <a:t>Количество обучаемых</a:t>
          </a:r>
          <a:endParaRPr lang="ru-RU" sz="2400" dirty="0"/>
        </a:p>
      </dgm:t>
    </dgm:pt>
    <dgm:pt modelId="{C7888BE5-612C-41C4-BEE1-D3122AB5C600}" type="parTrans" cxnId="{066CD68D-D718-49E5-B6F7-65B531703349}">
      <dgm:prSet/>
      <dgm:spPr/>
      <dgm:t>
        <a:bodyPr/>
        <a:lstStyle/>
        <a:p>
          <a:endParaRPr lang="ru-RU"/>
        </a:p>
      </dgm:t>
    </dgm:pt>
    <dgm:pt modelId="{64086F1E-FF2E-4918-B440-FA5D84FA9378}" type="sibTrans" cxnId="{066CD68D-D718-49E5-B6F7-65B531703349}">
      <dgm:prSet/>
      <dgm:spPr/>
      <dgm:t>
        <a:bodyPr/>
        <a:lstStyle/>
        <a:p>
          <a:endParaRPr lang="ru-RU"/>
        </a:p>
      </dgm:t>
    </dgm:pt>
    <dgm:pt modelId="{4C071180-C26B-4D63-8250-4BBF626C86B7}">
      <dgm:prSet phldrT="[Текст]" custT="1"/>
      <dgm:spPr/>
      <dgm:t>
        <a:bodyPr/>
        <a:lstStyle/>
        <a:p>
          <a:r>
            <a:rPr lang="ru-RU" sz="1800" dirty="0" smtClean="0"/>
            <a:t>48 студентов</a:t>
          </a:r>
          <a:endParaRPr lang="ru-RU" sz="1800" dirty="0"/>
        </a:p>
      </dgm:t>
    </dgm:pt>
    <dgm:pt modelId="{A5FBC994-A6AB-4BD4-8574-11F26080F23A}" type="parTrans" cxnId="{5BB63076-13EC-4F1A-919B-644DADFC96F1}">
      <dgm:prSet/>
      <dgm:spPr/>
      <dgm:t>
        <a:bodyPr/>
        <a:lstStyle/>
        <a:p>
          <a:endParaRPr lang="ru-RU"/>
        </a:p>
      </dgm:t>
    </dgm:pt>
    <dgm:pt modelId="{C19B7898-9A49-41D4-BB87-4D89183EF7E2}" type="sibTrans" cxnId="{5BB63076-13EC-4F1A-919B-644DADFC96F1}">
      <dgm:prSet/>
      <dgm:spPr/>
      <dgm:t>
        <a:bodyPr/>
        <a:lstStyle/>
        <a:p>
          <a:endParaRPr lang="ru-RU"/>
        </a:p>
      </dgm:t>
    </dgm:pt>
    <dgm:pt modelId="{5172851C-F66D-4D2A-B5EC-7A97892E6660}" type="pres">
      <dgm:prSet presAssocID="{73851B68-9C01-481C-B240-0DA92118E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3256F-FC8F-4A44-9883-5D28FF785432}" type="pres">
      <dgm:prSet presAssocID="{5D984B72-534B-4A60-B433-EE42DC0593A6}" presName="linNode" presStyleCnt="0"/>
      <dgm:spPr/>
    </dgm:pt>
    <dgm:pt modelId="{FDF54B5C-E785-450E-99DE-6EA4758B94B8}" type="pres">
      <dgm:prSet presAssocID="{5D984B72-534B-4A60-B433-EE42DC0593A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A61EE-A046-4ECC-B365-3F957BAC3EE1}" type="pres">
      <dgm:prSet presAssocID="{5D984B72-534B-4A60-B433-EE42DC0593A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A390F-8CC3-47D2-B4DB-F04EBD60A397}" type="pres">
      <dgm:prSet presAssocID="{A1F44D5E-AED0-44A5-9F99-7DED84CE56E7}" presName="sp" presStyleCnt="0"/>
      <dgm:spPr/>
    </dgm:pt>
    <dgm:pt modelId="{E9F5FE28-777D-43BC-A892-F4CCDC84CECE}" type="pres">
      <dgm:prSet presAssocID="{1D5D75DF-AAFB-4E56-B454-E31DB354D1FA}" presName="linNode" presStyleCnt="0"/>
      <dgm:spPr/>
    </dgm:pt>
    <dgm:pt modelId="{8A6EC84A-98C9-4DDA-9C80-FAF31D6EA45F}" type="pres">
      <dgm:prSet presAssocID="{1D5D75DF-AAFB-4E56-B454-E31DB354D1F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72B9-4A7D-4B17-BB64-D5CD82C8221A}" type="pres">
      <dgm:prSet presAssocID="{1D5D75DF-AAFB-4E56-B454-E31DB354D1F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4F08-1152-4F7B-AC63-313FFB7B494E}" type="pres">
      <dgm:prSet presAssocID="{8B6950F2-E906-4860-8D20-7DBF51719DDE}" presName="sp" presStyleCnt="0"/>
      <dgm:spPr/>
    </dgm:pt>
    <dgm:pt modelId="{1FDB4D7C-2779-42B4-B11B-DFDAA4E2C148}" type="pres">
      <dgm:prSet presAssocID="{504A9848-659D-42D1-AC9C-F3DD0B7B1359}" presName="linNode" presStyleCnt="0"/>
      <dgm:spPr/>
    </dgm:pt>
    <dgm:pt modelId="{A0990B4A-88F1-4070-80B1-B924532CDE1B}" type="pres">
      <dgm:prSet presAssocID="{504A9848-659D-42D1-AC9C-F3DD0B7B135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1FF6D-193D-4AEE-8AD0-A0E982212284}" type="pres">
      <dgm:prSet presAssocID="{504A9848-659D-42D1-AC9C-F3DD0B7B135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08E8B-0CC3-45FE-847E-032F68D0EBFE}" type="pres">
      <dgm:prSet presAssocID="{D3D4EFEE-881C-4401-90DA-9725887BE81C}" presName="sp" presStyleCnt="0"/>
      <dgm:spPr/>
    </dgm:pt>
    <dgm:pt modelId="{71A2EC3C-AFAB-4D08-91A1-A9B4E1CDF061}" type="pres">
      <dgm:prSet presAssocID="{2A23FFE6-843B-418E-BED5-44CE33C90E92}" presName="linNode" presStyleCnt="0"/>
      <dgm:spPr/>
    </dgm:pt>
    <dgm:pt modelId="{B451DB18-D8C7-4732-8E31-6D09DEABF835}" type="pres">
      <dgm:prSet presAssocID="{2A23FFE6-843B-418E-BED5-44CE33C90E9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3773E-75BB-4E31-8AA6-0C749A448FD2}" type="pres">
      <dgm:prSet presAssocID="{2A23FFE6-843B-418E-BED5-44CE33C90E9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79182-79FD-4BE0-9392-8816854D0DCB}" type="presOf" srcId="{504A9848-659D-42D1-AC9C-F3DD0B7B1359}" destId="{A0990B4A-88F1-4070-80B1-B924532CDE1B}" srcOrd="0" destOrd="0" presId="urn:microsoft.com/office/officeart/2005/8/layout/vList5"/>
    <dgm:cxn modelId="{72A62A21-6E7C-4C63-A9E0-3F529261B88C}" srcId="{73851B68-9C01-481C-B240-0DA92118E636}" destId="{504A9848-659D-42D1-AC9C-F3DD0B7B1359}" srcOrd="2" destOrd="0" parTransId="{49C03DEE-0546-4A0F-8A81-1B4F533BA14D}" sibTransId="{D3D4EFEE-881C-4401-90DA-9725887BE81C}"/>
    <dgm:cxn modelId="{6C27821C-B0F9-43E1-966C-8A5A980B5660}" srcId="{73851B68-9C01-481C-B240-0DA92118E636}" destId="{5D984B72-534B-4A60-B433-EE42DC0593A6}" srcOrd="0" destOrd="0" parTransId="{97946476-2E24-403E-9E27-5FE0BCFF4808}" sibTransId="{A1F44D5E-AED0-44A5-9F99-7DED84CE56E7}"/>
    <dgm:cxn modelId="{B06B7FD0-1866-4C8E-9F29-3F61B1D0A5A1}" srcId="{504A9848-659D-42D1-AC9C-F3DD0B7B1359}" destId="{5075D084-DFB2-46AC-8FD6-8779AAE53F23}" srcOrd="0" destOrd="0" parTransId="{D5B3A2C3-4EDA-4CD5-B941-1A60AA78040C}" sibTransId="{98B0D30A-CB90-4431-BAA1-1C7EFFC76CEE}"/>
    <dgm:cxn modelId="{FC237DC8-6563-498A-9942-25BF1C718F44}" type="presOf" srcId="{5D984B72-534B-4A60-B433-EE42DC0593A6}" destId="{FDF54B5C-E785-450E-99DE-6EA4758B94B8}" srcOrd="0" destOrd="0" presId="urn:microsoft.com/office/officeart/2005/8/layout/vList5"/>
    <dgm:cxn modelId="{066CD68D-D718-49E5-B6F7-65B531703349}" srcId="{73851B68-9C01-481C-B240-0DA92118E636}" destId="{2A23FFE6-843B-418E-BED5-44CE33C90E92}" srcOrd="3" destOrd="0" parTransId="{C7888BE5-612C-41C4-BEE1-D3122AB5C600}" sibTransId="{64086F1E-FF2E-4918-B440-FA5D84FA9378}"/>
    <dgm:cxn modelId="{F6EB8942-7DAC-4D70-9CC7-24E7AA40B3FB}" type="presOf" srcId="{2A23FFE6-843B-418E-BED5-44CE33C90E92}" destId="{B451DB18-D8C7-4732-8E31-6D09DEABF835}" srcOrd="0" destOrd="0" presId="urn:microsoft.com/office/officeart/2005/8/layout/vList5"/>
    <dgm:cxn modelId="{E1C0E09F-3E21-41FE-BC7F-2EF032552CC1}" srcId="{5D984B72-534B-4A60-B433-EE42DC0593A6}" destId="{454E6437-4247-478D-899F-E0C1666A59A7}" srcOrd="0" destOrd="0" parTransId="{06CE5520-F1D3-45C6-8879-FC10361E866B}" sibTransId="{27946F97-A418-4454-8FBB-C12A683ADAA7}"/>
    <dgm:cxn modelId="{2B49E8C1-5E35-45D2-8012-ACCF687403DF}" type="presOf" srcId="{5075D084-DFB2-46AC-8FD6-8779AAE53F23}" destId="{4BC1FF6D-193D-4AEE-8AD0-A0E982212284}" srcOrd="0" destOrd="0" presId="urn:microsoft.com/office/officeart/2005/8/layout/vList5"/>
    <dgm:cxn modelId="{5BB63076-13EC-4F1A-919B-644DADFC96F1}" srcId="{2A23FFE6-843B-418E-BED5-44CE33C90E92}" destId="{4C071180-C26B-4D63-8250-4BBF626C86B7}" srcOrd="0" destOrd="0" parTransId="{A5FBC994-A6AB-4BD4-8574-11F26080F23A}" sibTransId="{C19B7898-9A49-41D4-BB87-4D89183EF7E2}"/>
    <dgm:cxn modelId="{2C145045-8936-44A4-B17D-223F42D754C5}" srcId="{1D5D75DF-AAFB-4E56-B454-E31DB354D1FA}" destId="{9DB6EDBB-6CF0-46FA-91A8-F54017C25173}" srcOrd="0" destOrd="0" parTransId="{74A9ABB2-A36C-4903-AEA9-F042096A3BD4}" sibTransId="{FD4D41E7-061E-4BB5-820E-BFC3652D35E0}"/>
    <dgm:cxn modelId="{15914DF1-E329-4722-A6F7-81DAA78232ED}" type="presOf" srcId="{73851B68-9C01-481C-B240-0DA92118E636}" destId="{5172851C-F66D-4D2A-B5EC-7A97892E6660}" srcOrd="0" destOrd="0" presId="urn:microsoft.com/office/officeart/2005/8/layout/vList5"/>
    <dgm:cxn modelId="{D272611A-3D49-41CD-B756-B10967DED11E}" type="presOf" srcId="{4C071180-C26B-4D63-8250-4BBF626C86B7}" destId="{AAD3773E-75BB-4E31-8AA6-0C749A448FD2}" srcOrd="0" destOrd="0" presId="urn:microsoft.com/office/officeart/2005/8/layout/vList5"/>
    <dgm:cxn modelId="{1421C166-D5D3-4E86-80ED-77EAB323D139}" srcId="{73851B68-9C01-481C-B240-0DA92118E636}" destId="{1D5D75DF-AAFB-4E56-B454-E31DB354D1FA}" srcOrd="1" destOrd="0" parTransId="{C5C8802B-BAB5-497E-BC67-C4BFC4B96151}" sibTransId="{8B6950F2-E906-4860-8D20-7DBF51719DDE}"/>
    <dgm:cxn modelId="{ADC6F3A4-B7FE-4F23-9E2B-DF8A0858497E}" type="presOf" srcId="{9DB6EDBB-6CF0-46FA-91A8-F54017C25173}" destId="{DE4372B9-4A7D-4B17-BB64-D5CD82C8221A}" srcOrd="0" destOrd="0" presId="urn:microsoft.com/office/officeart/2005/8/layout/vList5"/>
    <dgm:cxn modelId="{DA459753-3034-43FC-81B5-4403738334E9}" type="presOf" srcId="{454E6437-4247-478D-899F-E0C1666A59A7}" destId="{A1DA61EE-A046-4ECC-B365-3F957BAC3EE1}" srcOrd="0" destOrd="0" presId="urn:microsoft.com/office/officeart/2005/8/layout/vList5"/>
    <dgm:cxn modelId="{A38C1204-A581-41AE-9A42-C4B3D209B9A1}" type="presOf" srcId="{1D5D75DF-AAFB-4E56-B454-E31DB354D1FA}" destId="{8A6EC84A-98C9-4DDA-9C80-FAF31D6EA45F}" srcOrd="0" destOrd="0" presId="urn:microsoft.com/office/officeart/2005/8/layout/vList5"/>
    <dgm:cxn modelId="{DECEDD43-84B2-4D7B-ADAD-D17AEFF6FCBD}" type="presParOf" srcId="{5172851C-F66D-4D2A-B5EC-7A97892E6660}" destId="{E453256F-FC8F-4A44-9883-5D28FF785432}" srcOrd="0" destOrd="0" presId="urn:microsoft.com/office/officeart/2005/8/layout/vList5"/>
    <dgm:cxn modelId="{CD3142AC-77B1-474C-93E7-0FB6A9DFF32D}" type="presParOf" srcId="{E453256F-FC8F-4A44-9883-5D28FF785432}" destId="{FDF54B5C-E785-450E-99DE-6EA4758B94B8}" srcOrd="0" destOrd="0" presId="urn:microsoft.com/office/officeart/2005/8/layout/vList5"/>
    <dgm:cxn modelId="{EBDC32CE-10B0-4ACC-85FF-FB59C04563F1}" type="presParOf" srcId="{E453256F-FC8F-4A44-9883-5D28FF785432}" destId="{A1DA61EE-A046-4ECC-B365-3F957BAC3EE1}" srcOrd="1" destOrd="0" presId="urn:microsoft.com/office/officeart/2005/8/layout/vList5"/>
    <dgm:cxn modelId="{5A808A45-37DB-48E8-80CB-37FDBBE13832}" type="presParOf" srcId="{5172851C-F66D-4D2A-B5EC-7A97892E6660}" destId="{C3BA390F-8CC3-47D2-B4DB-F04EBD60A397}" srcOrd="1" destOrd="0" presId="urn:microsoft.com/office/officeart/2005/8/layout/vList5"/>
    <dgm:cxn modelId="{4ED6D427-7FBD-4649-8A34-E43A2CE6465F}" type="presParOf" srcId="{5172851C-F66D-4D2A-B5EC-7A97892E6660}" destId="{E9F5FE28-777D-43BC-A892-F4CCDC84CECE}" srcOrd="2" destOrd="0" presId="urn:microsoft.com/office/officeart/2005/8/layout/vList5"/>
    <dgm:cxn modelId="{EA379A60-F022-4AFA-ACA7-990F1B307B08}" type="presParOf" srcId="{E9F5FE28-777D-43BC-A892-F4CCDC84CECE}" destId="{8A6EC84A-98C9-4DDA-9C80-FAF31D6EA45F}" srcOrd="0" destOrd="0" presId="urn:microsoft.com/office/officeart/2005/8/layout/vList5"/>
    <dgm:cxn modelId="{01F7E5F5-27CC-49C8-B017-866A09861CC6}" type="presParOf" srcId="{E9F5FE28-777D-43BC-A892-F4CCDC84CECE}" destId="{DE4372B9-4A7D-4B17-BB64-D5CD82C8221A}" srcOrd="1" destOrd="0" presId="urn:microsoft.com/office/officeart/2005/8/layout/vList5"/>
    <dgm:cxn modelId="{B9D2BF06-F6EB-4F5C-94EC-8E7B7FEF60C1}" type="presParOf" srcId="{5172851C-F66D-4D2A-B5EC-7A97892E6660}" destId="{72E94F08-1152-4F7B-AC63-313FFB7B494E}" srcOrd="3" destOrd="0" presId="urn:microsoft.com/office/officeart/2005/8/layout/vList5"/>
    <dgm:cxn modelId="{C1481736-2025-4D4E-9B49-DF41F46ABA84}" type="presParOf" srcId="{5172851C-F66D-4D2A-B5EC-7A97892E6660}" destId="{1FDB4D7C-2779-42B4-B11B-DFDAA4E2C148}" srcOrd="4" destOrd="0" presId="urn:microsoft.com/office/officeart/2005/8/layout/vList5"/>
    <dgm:cxn modelId="{A44E21E7-F607-4053-8272-1050D8077687}" type="presParOf" srcId="{1FDB4D7C-2779-42B4-B11B-DFDAA4E2C148}" destId="{A0990B4A-88F1-4070-80B1-B924532CDE1B}" srcOrd="0" destOrd="0" presId="urn:microsoft.com/office/officeart/2005/8/layout/vList5"/>
    <dgm:cxn modelId="{DBA057B6-4B69-4A15-A987-ECD515FE28C3}" type="presParOf" srcId="{1FDB4D7C-2779-42B4-B11B-DFDAA4E2C148}" destId="{4BC1FF6D-193D-4AEE-8AD0-A0E982212284}" srcOrd="1" destOrd="0" presId="urn:microsoft.com/office/officeart/2005/8/layout/vList5"/>
    <dgm:cxn modelId="{6010E5D4-B656-4C62-B822-BCE3F3A3A000}" type="presParOf" srcId="{5172851C-F66D-4D2A-B5EC-7A97892E6660}" destId="{D5808E8B-0CC3-45FE-847E-032F68D0EBFE}" srcOrd="5" destOrd="0" presId="urn:microsoft.com/office/officeart/2005/8/layout/vList5"/>
    <dgm:cxn modelId="{73257410-5372-47CC-A44B-9539408B7970}" type="presParOf" srcId="{5172851C-F66D-4D2A-B5EC-7A97892E6660}" destId="{71A2EC3C-AFAB-4D08-91A1-A9B4E1CDF061}" srcOrd="6" destOrd="0" presId="urn:microsoft.com/office/officeart/2005/8/layout/vList5"/>
    <dgm:cxn modelId="{4C9570F2-9DEF-472E-BF21-8150FD9E78AD}" type="presParOf" srcId="{71A2EC3C-AFAB-4D08-91A1-A9B4E1CDF061}" destId="{B451DB18-D8C7-4732-8E31-6D09DEABF835}" srcOrd="0" destOrd="0" presId="urn:microsoft.com/office/officeart/2005/8/layout/vList5"/>
    <dgm:cxn modelId="{75616B92-F71A-4EEF-BA7D-595C449BE6FA}" type="presParOf" srcId="{71A2EC3C-AFAB-4D08-91A1-A9B4E1CDF061}" destId="{AAD3773E-75BB-4E31-8AA6-0C749A448F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51B68-9C01-481C-B240-0DA92118E6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84B72-534B-4A60-B433-EE42DC0593A6}">
      <dgm:prSet phldrT="[Текст]"/>
      <dgm:spPr/>
      <dgm:t>
        <a:bodyPr/>
        <a:lstStyle/>
        <a:p>
          <a:r>
            <a:rPr lang="ru-RU" dirty="0" smtClean="0"/>
            <a:t>Для кого?</a:t>
          </a:r>
          <a:endParaRPr lang="ru-RU" dirty="0"/>
        </a:p>
      </dgm:t>
    </dgm:pt>
    <dgm:pt modelId="{97946476-2E24-403E-9E27-5FE0BCFF4808}" type="parTrans" cxnId="{6C27821C-B0F9-43E1-966C-8A5A980B5660}">
      <dgm:prSet/>
      <dgm:spPr/>
      <dgm:t>
        <a:bodyPr/>
        <a:lstStyle/>
        <a:p>
          <a:endParaRPr lang="ru-RU"/>
        </a:p>
      </dgm:t>
    </dgm:pt>
    <dgm:pt modelId="{A1F44D5E-AED0-44A5-9F99-7DED84CE56E7}" type="sibTrans" cxnId="{6C27821C-B0F9-43E1-966C-8A5A980B5660}">
      <dgm:prSet/>
      <dgm:spPr/>
      <dgm:t>
        <a:bodyPr/>
        <a:lstStyle/>
        <a:p>
          <a:endParaRPr lang="ru-RU"/>
        </a:p>
      </dgm:t>
    </dgm:pt>
    <dgm:pt modelId="{454E6437-4247-478D-899F-E0C1666A59A7}">
      <dgm:prSet phldrT="[Текст]" custT="1"/>
      <dgm:spPr/>
      <dgm:t>
        <a:bodyPr/>
        <a:lstStyle/>
        <a:p>
          <a:r>
            <a:rPr lang="ru-RU" sz="1400" dirty="0" smtClean="0"/>
            <a:t> для студентов специальности «Педагогика и методика начального образования и воспитания»</a:t>
          </a:r>
          <a:endParaRPr lang="ru-RU" sz="1400" dirty="0"/>
        </a:p>
      </dgm:t>
    </dgm:pt>
    <dgm:pt modelId="{06CE5520-F1D3-45C6-8879-FC10361E866B}" type="parTrans" cxnId="{E1C0E09F-3E21-41FE-BC7F-2EF032552CC1}">
      <dgm:prSet/>
      <dgm:spPr/>
      <dgm:t>
        <a:bodyPr/>
        <a:lstStyle/>
        <a:p>
          <a:endParaRPr lang="ru-RU"/>
        </a:p>
      </dgm:t>
    </dgm:pt>
    <dgm:pt modelId="{27946F97-A418-4454-8FBB-C12A683ADAA7}" type="sibTrans" cxnId="{E1C0E09F-3E21-41FE-BC7F-2EF032552CC1}">
      <dgm:prSet/>
      <dgm:spPr/>
      <dgm:t>
        <a:bodyPr/>
        <a:lstStyle/>
        <a:p>
          <a:endParaRPr lang="ru-RU"/>
        </a:p>
      </dgm:t>
    </dgm:pt>
    <dgm:pt modelId="{1D5D75DF-AAFB-4E56-B454-E31DB354D1FA}">
      <dgm:prSet phldrT="[Текст]"/>
      <dgm:spPr/>
      <dgm:t>
        <a:bodyPr/>
        <a:lstStyle/>
        <a:p>
          <a:r>
            <a:rPr lang="ru-RU" dirty="0" smtClean="0"/>
            <a:t>Основа</a:t>
          </a:r>
          <a:endParaRPr lang="ru-RU" dirty="0"/>
        </a:p>
      </dgm:t>
    </dgm:pt>
    <dgm:pt modelId="{C5C8802B-BAB5-497E-BC67-C4BFC4B96151}" type="parTrans" cxnId="{1421C166-D5D3-4E86-80ED-77EAB323D139}">
      <dgm:prSet/>
      <dgm:spPr/>
      <dgm:t>
        <a:bodyPr/>
        <a:lstStyle/>
        <a:p>
          <a:endParaRPr lang="ru-RU"/>
        </a:p>
      </dgm:t>
    </dgm:pt>
    <dgm:pt modelId="{8B6950F2-E906-4860-8D20-7DBF51719DDE}" type="sibTrans" cxnId="{1421C166-D5D3-4E86-80ED-77EAB323D139}">
      <dgm:prSet/>
      <dgm:spPr/>
      <dgm:t>
        <a:bodyPr/>
        <a:lstStyle/>
        <a:p>
          <a:endParaRPr lang="ru-RU"/>
        </a:p>
      </dgm:t>
    </dgm:pt>
    <dgm:pt modelId="{9DB6EDBB-6CF0-46FA-91A8-F54017C25173}">
      <dgm:prSet phldrT="[Текст]" custT="1"/>
      <dgm:spPr/>
      <dgm:t>
        <a:bodyPr/>
        <a:lstStyle/>
        <a:p>
          <a:r>
            <a:rPr lang="ru-RU" sz="1600" dirty="0" smtClean="0"/>
            <a:t>Семинары зарубежных вузов в рамках проекта </a:t>
          </a:r>
          <a:r>
            <a:rPr lang="en-US" sz="1600" dirty="0" err="1" smtClean="0"/>
            <a:t>SusDev</a:t>
          </a:r>
          <a:r>
            <a:rPr lang="ru-RU" sz="1600" dirty="0" smtClean="0"/>
            <a:t> </a:t>
          </a:r>
          <a:endParaRPr lang="ru-RU" sz="1600" dirty="0"/>
        </a:p>
      </dgm:t>
    </dgm:pt>
    <dgm:pt modelId="{74A9ABB2-A36C-4903-AEA9-F042096A3BD4}" type="parTrans" cxnId="{2C145045-8936-44A4-B17D-223F42D754C5}">
      <dgm:prSet/>
      <dgm:spPr/>
      <dgm:t>
        <a:bodyPr/>
        <a:lstStyle/>
        <a:p>
          <a:endParaRPr lang="ru-RU"/>
        </a:p>
      </dgm:t>
    </dgm:pt>
    <dgm:pt modelId="{FD4D41E7-061E-4BB5-820E-BFC3652D35E0}" type="sibTrans" cxnId="{2C145045-8936-44A4-B17D-223F42D754C5}">
      <dgm:prSet/>
      <dgm:spPr/>
      <dgm:t>
        <a:bodyPr/>
        <a:lstStyle/>
        <a:p>
          <a:endParaRPr lang="ru-RU"/>
        </a:p>
      </dgm:t>
    </dgm:pt>
    <dgm:pt modelId="{504A9848-659D-42D1-AC9C-F3DD0B7B1359}">
      <dgm:prSet phldrT="[Текст]"/>
      <dgm:spPr/>
      <dgm:t>
        <a:bodyPr/>
        <a:lstStyle/>
        <a:p>
          <a:r>
            <a:rPr lang="ru-RU" dirty="0" smtClean="0"/>
            <a:t>Что нового?</a:t>
          </a:r>
          <a:endParaRPr lang="ru-RU" dirty="0"/>
        </a:p>
      </dgm:t>
    </dgm:pt>
    <dgm:pt modelId="{49C03DEE-0546-4A0F-8A81-1B4F533BA14D}" type="parTrans" cxnId="{72A62A21-6E7C-4C63-A9E0-3F529261B88C}">
      <dgm:prSet/>
      <dgm:spPr/>
      <dgm:t>
        <a:bodyPr/>
        <a:lstStyle/>
        <a:p>
          <a:endParaRPr lang="ru-RU"/>
        </a:p>
      </dgm:t>
    </dgm:pt>
    <dgm:pt modelId="{D3D4EFEE-881C-4401-90DA-9725887BE81C}" type="sibTrans" cxnId="{72A62A21-6E7C-4C63-A9E0-3F529261B88C}">
      <dgm:prSet/>
      <dgm:spPr/>
      <dgm:t>
        <a:bodyPr/>
        <a:lstStyle/>
        <a:p>
          <a:endParaRPr lang="ru-RU"/>
        </a:p>
      </dgm:t>
    </dgm:pt>
    <dgm:pt modelId="{5075D084-DFB2-46AC-8FD6-8779AAE53F23}">
      <dgm:prSet phldrT="[Текст]" custT="1"/>
      <dgm:spPr/>
      <dgm:t>
        <a:bodyPr/>
        <a:lstStyle/>
        <a:p>
          <a:r>
            <a:rPr lang="ru-RU" sz="1600" dirty="0" smtClean="0"/>
            <a:t>учитывает местные экологические, экономические, социальные условия </a:t>
          </a:r>
          <a:endParaRPr lang="ru-RU" sz="1600" dirty="0"/>
        </a:p>
      </dgm:t>
    </dgm:pt>
    <dgm:pt modelId="{D5B3A2C3-4EDA-4CD5-B941-1A60AA78040C}" type="parTrans" cxnId="{B06B7FD0-1866-4C8E-9F29-3F61B1D0A5A1}">
      <dgm:prSet/>
      <dgm:spPr/>
      <dgm:t>
        <a:bodyPr/>
        <a:lstStyle/>
        <a:p>
          <a:endParaRPr lang="ru-RU"/>
        </a:p>
      </dgm:t>
    </dgm:pt>
    <dgm:pt modelId="{98B0D30A-CB90-4431-BAA1-1C7EFFC76CEE}" type="sibTrans" cxnId="{B06B7FD0-1866-4C8E-9F29-3F61B1D0A5A1}">
      <dgm:prSet/>
      <dgm:spPr/>
      <dgm:t>
        <a:bodyPr/>
        <a:lstStyle/>
        <a:p>
          <a:endParaRPr lang="ru-RU"/>
        </a:p>
      </dgm:t>
    </dgm:pt>
    <dgm:pt modelId="{D48CE2B7-B145-49F3-BFBA-B264ABA2D294}">
      <dgm:prSet phldrT="[Текст]" custT="1"/>
      <dgm:spPr/>
      <dgm:t>
        <a:bodyPr/>
        <a:lstStyle/>
        <a:p>
          <a:r>
            <a:rPr lang="ru-RU" sz="2400" dirty="0" smtClean="0"/>
            <a:t>Количество обучаемых</a:t>
          </a:r>
          <a:endParaRPr lang="ru-RU" sz="2400" dirty="0"/>
        </a:p>
      </dgm:t>
    </dgm:pt>
    <dgm:pt modelId="{726D44F7-C561-40AE-98E9-996E398CEC21}" type="parTrans" cxnId="{EBD1EF95-4C80-4529-8121-F143E004111E}">
      <dgm:prSet/>
      <dgm:spPr/>
      <dgm:t>
        <a:bodyPr/>
        <a:lstStyle/>
        <a:p>
          <a:endParaRPr lang="ru-RU"/>
        </a:p>
      </dgm:t>
    </dgm:pt>
    <dgm:pt modelId="{BDEE1012-9EFF-4662-A7C1-3E32A1F41A80}" type="sibTrans" cxnId="{EBD1EF95-4C80-4529-8121-F143E004111E}">
      <dgm:prSet/>
      <dgm:spPr/>
      <dgm:t>
        <a:bodyPr/>
        <a:lstStyle/>
        <a:p>
          <a:endParaRPr lang="ru-RU"/>
        </a:p>
      </dgm:t>
    </dgm:pt>
    <dgm:pt modelId="{163B69CC-6B21-4B9A-8613-404C646EEDCE}">
      <dgm:prSet phldrT="[Текст]" custT="1"/>
      <dgm:spPr/>
      <dgm:t>
        <a:bodyPr/>
        <a:lstStyle/>
        <a:p>
          <a:r>
            <a:rPr lang="ru-RU" sz="1600" dirty="0" smtClean="0"/>
            <a:t>56 студентов</a:t>
          </a:r>
          <a:endParaRPr lang="ru-RU" sz="1600" dirty="0"/>
        </a:p>
      </dgm:t>
    </dgm:pt>
    <dgm:pt modelId="{136023EF-4794-4FE5-882B-6E04E3B8BF9E}" type="parTrans" cxnId="{A0467EC2-0454-4C6E-B2F6-445F1CDFD3D3}">
      <dgm:prSet/>
      <dgm:spPr/>
      <dgm:t>
        <a:bodyPr/>
        <a:lstStyle/>
        <a:p>
          <a:endParaRPr lang="ru-RU"/>
        </a:p>
      </dgm:t>
    </dgm:pt>
    <dgm:pt modelId="{1E537342-C56C-4041-8668-CB59D5D559BF}" type="sibTrans" cxnId="{A0467EC2-0454-4C6E-B2F6-445F1CDFD3D3}">
      <dgm:prSet/>
      <dgm:spPr/>
      <dgm:t>
        <a:bodyPr/>
        <a:lstStyle/>
        <a:p>
          <a:endParaRPr lang="ru-RU"/>
        </a:p>
      </dgm:t>
    </dgm:pt>
    <dgm:pt modelId="{5172851C-F66D-4D2A-B5EC-7A97892E6660}" type="pres">
      <dgm:prSet presAssocID="{73851B68-9C01-481C-B240-0DA92118E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3256F-FC8F-4A44-9883-5D28FF785432}" type="pres">
      <dgm:prSet presAssocID="{5D984B72-534B-4A60-B433-EE42DC0593A6}" presName="linNode" presStyleCnt="0"/>
      <dgm:spPr/>
    </dgm:pt>
    <dgm:pt modelId="{FDF54B5C-E785-450E-99DE-6EA4758B94B8}" type="pres">
      <dgm:prSet presAssocID="{5D984B72-534B-4A60-B433-EE42DC0593A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A61EE-A046-4ECC-B365-3F957BAC3EE1}" type="pres">
      <dgm:prSet presAssocID="{5D984B72-534B-4A60-B433-EE42DC0593A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A390F-8CC3-47D2-B4DB-F04EBD60A397}" type="pres">
      <dgm:prSet presAssocID="{A1F44D5E-AED0-44A5-9F99-7DED84CE56E7}" presName="sp" presStyleCnt="0"/>
      <dgm:spPr/>
    </dgm:pt>
    <dgm:pt modelId="{E9F5FE28-777D-43BC-A892-F4CCDC84CECE}" type="pres">
      <dgm:prSet presAssocID="{1D5D75DF-AAFB-4E56-B454-E31DB354D1FA}" presName="linNode" presStyleCnt="0"/>
      <dgm:spPr/>
    </dgm:pt>
    <dgm:pt modelId="{8A6EC84A-98C9-4DDA-9C80-FAF31D6EA45F}" type="pres">
      <dgm:prSet presAssocID="{1D5D75DF-AAFB-4E56-B454-E31DB354D1F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72B9-4A7D-4B17-BB64-D5CD82C8221A}" type="pres">
      <dgm:prSet presAssocID="{1D5D75DF-AAFB-4E56-B454-E31DB354D1F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4F08-1152-4F7B-AC63-313FFB7B494E}" type="pres">
      <dgm:prSet presAssocID="{8B6950F2-E906-4860-8D20-7DBF51719DDE}" presName="sp" presStyleCnt="0"/>
      <dgm:spPr/>
    </dgm:pt>
    <dgm:pt modelId="{1FDB4D7C-2779-42B4-B11B-DFDAA4E2C148}" type="pres">
      <dgm:prSet presAssocID="{504A9848-659D-42D1-AC9C-F3DD0B7B1359}" presName="linNode" presStyleCnt="0"/>
      <dgm:spPr/>
    </dgm:pt>
    <dgm:pt modelId="{A0990B4A-88F1-4070-80B1-B924532CDE1B}" type="pres">
      <dgm:prSet presAssocID="{504A9848-659D-42D1-AC9C-F3DD0B7B135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1FF6D-193D-4AEE-8AD0-A0E982212284}" type="pres">
      <dgm:prSet presAssocID="{504A9848-659D-42D1-AC9C-F3DD0B7B135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D9E1-F53A-42E3-8D44-9393A51989F2}" type="pres">
      <dgm:prSet presAssocID="{D3D4EFEE-881C-4401-90DA-9725887BE81C}" presName="sp" presStyleCnt="0"/>
      <dgm:spPr/>
    </dgm:pt>
    <dgm:pt modelId="{54867D29-D340-4A3B-BA50-09BCA9D09561}" type="pres">
      <dgm:prSet presAssocID="{D48CE2B7-B145-49F3-BFBA-B264ABA2D294}" presName="linNode" presStyleCnt="0"/>
      <dgm:spPr/>
    </dgm:pt>
    <dgm:pt modelId="{96A8F65E-DE0F-4920-BF87-36C2F04BF86F}" type="pres">
      <dgm:prSet presAssocID="{D48CE2B7-B145-49F3-BFBA-B264ABA2D294}" presName="parentText" presStyleLbl="node1" presStyleIdx="3" presStyleCnt="4" custLinFactNeighborX="368" custLinFactNeighborY="-55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81944-1B0E-4D2F-BD12-D7FDF1577212}" type="pres">
      <dgm:prSet presAssocID="{D48CE2B7-B145-49F3-BFBA-B264ABA2D29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B7FD0-1866-4C8E-9F29-3F61B1D0A5A1}" srcId="{504A9848-659D-42D1-AC9C-F3DD0B7B1359}" destId="{5075D084-DFB2-46AC-8FD6-8779AAE53F23}" srcOrd="0" destOrd="0" parTransId="{D5B3A2C3-4EDA-4CD5-B941-1A60AA78040C}" sibTransId="{98B0D30A-CB90-4431-BAA1-1C7EFFC76CEE}"/>
    <dgm:cxn modelId="{2C145045-8936-44A4-B17D-223F42D754C5}" srcId="{1D5D75DF-AAFB-4E56-B454-E31DB354D1FA}" destId="{9DB6EDBB-6CF0-46FA-91A8-F54017C25173}" srcOrd="0" destOrd="0" parTransId="{74A9ABB2-A36C-4903-AEA9-F042096A3BD4}" sibTransId="{FD4D41E7-061E-4BB5-820E-BFC3652D35E0}"/>
    <dgm:cxn modelId="{72A62A21-6E7C-4C63-A9E0-3F529261B88C}" srcId="{73851B68-9C01-481C-B240-0DA92118E636}" destId="{504A9848-659D-42D1-AC9C-F3DD0B7B1359}" srcOrd="2" destOrd="0" parTransId="{49C03DEE-0546-4A0F-8A81-1B4F533BA14D}" sibTransId="{D3D4EFEE-881C-4401-90DA-9725887BE81C}"/>
    <dgm:cxn modelId="{4848637E-E141-42F1-BEEB-2EAD37A76409}" type="presOf" srcId="{504A9848-659D-42D1-AC9C-F3DD0B7B1359}" destId="{A0990B4A-88F1-4070-80B1-B924532CDE1B}" srcOrd="0" destOrd="0" presId="urn:microsoft.com/office/officeart/2005/8/layout/vList5"/>
    <dgm:cxn modelId="{EBD1EF95-4C80-4529-8121-F143E004111E}" srcId="{73851B68-9C01-481C-B240-0DA92118E636}" destId="{D48CE2B7-B145-49F3-BFBA-B264ABA2D294}" srcOrd="3" destOrd="0" parTransId="{726D44F7-C561-40AE-98E9-996E398CEC21}" sibTransId="{BDEE1012-9EFF-4662-A7C1-3E32A1F41A80}"/>
    <dgm:cxn modelId="{BF14AC6F-DB5F-4AD8-A1FB-2718BDABB485}" type="presOf" srcId="{1D5D75DF-AAFB-4E56-B454-E31DB354D1FA}" destId="{8A6EC84A-98C9-4DDA-9C80-FAF31D6EA45F}" srcOrd="0" destOrd="0" presId="urn:microsoft.com/office/officeart/2005/8/layout/vList5"/>
    <dgm:cxn modelId="{EDA25E25-A8A0-4280-953E-E12CD8AEB479}" type="presOf" srcId="{454E6437-4247-478D-899F-E0C1666A59A7}" destId="{A1DA61EE-A046-4ECC-B365-3F957BAC3EE1}" srcOrd="0" destOrd="0" presId="urn:microsoft.com/office/officeart/2005/8/layout/vList5"/>
    <dgm:cxn modelId="{1421C166-D5D3-4E86-80ED-77EAB323D139}" srcId="{73851B68-9C01-481C-B240-0DA92118E636}" destId="{1D5D75DF-AAFB-4E56-B454-E31DB354D1FA}" srcOrd="1" destOrd="0" parTransId="{C5C8802B-BAB5-497E-BC67-C4BFC4B96151}" sibTransId="{8B6950F2-E906-4860-8D20-7DBF51719DDE}"/>
    <dgm:cxn modelId="{A0467EC2-0454-4C6E-B2F6-445F1CDFD3D3}" srcId="{D48CE2B7-B145-49F3-BFBA-B264ABA2D294}" destId="{163B69CC-6B21-4B9A-8613-404C646EEDCE}" srcOrd="0" destOrd="0" parTransId="{136023EF-4794-4FE5-882B-6E04E3B8BF9E}" sibTransId="{1E537342-C56C-4041-8668-CB59D5D559BF}"/>
    <dgm:cxn modelId="{6C27821C-B0F9-43E1-966C-8A5A980B5660}" srcId="{73851B68-9C01-481C-B240-0DA92118E636}" destId="{5D984B72-534B-4A60-B433-EE42DC0593A6}" srcOrd="0" destOrd="0" parTransId="{97946476-2E24-403E-9E27-5FE0BCFF4808}" sibTransId="{A1F44D5E-AED0-44A5-9F99-7DED84CE56E7}"/>
    <dgm:cxn modelId="{E1C0E09F-3E21-41FE-BC7F-2EF032552CC1}" srcId="{5D984B72-534B-4A60-B433-EE42DC0593A6}" destId="{454E6437-4247-478D-899F-E0C1666A59A7}" srcOrd="0" destOrd="0" parTransId="{06CE5520-F1D3-45C6-8879-FC10361E866B}" sibTransId="{27946F97-A418-4454-8FBB-C12A683ADAA7}"/>
    <dgm:cxn modelId="{4CCA4357-01E9-4C89-899B-2CE5A0A607E9}" type="presOf" srcId="{5075D084-DFB2-46AC-8FD6-8779AAE53F23}" destId="{4BC1FF6D-193D-4AEE-8AD0-A0E982212284}" srcOrd="0" destOrd="0" presId="urn:microsoft.com/office/officeart/2005/8/layout/vList5"/>
    <dgm:cxn modelId="{794FE043-135F-4B4E-9419-AB01CE7E0CDF}" type="presOf" srcId="{163B69CC-6B21-4B9A-8613-404C646EEDCE}" destId="{02581944-1B0E-4D2F-BD12-D7FDF1577212}" srcOrd="0" destOrd="0" presId="urn:microsoft.com/office/officeart/2005/8/layout/vList5"/>
    <dgm:cxn modelId="{E7D18DF3-9A77-4098-8E25-AB00FDE8049E}" type="presOf" srcId="{73851B68-9C01-481C-B240-0DA92118E636}" destId="{5172851C-F66D-4D2A-B5EC-7A97892E6660}" srcOrd="0" destOrd="0" presId="urn:microsoft.com/office/officeart/2005/8/layout/vList5"/>
    <dgm:cxn modelId="{FE78A040-6FD6-43BA-A958-76F143E548DF}" type="presOf" srcId="{9DB6EDBB-6CF0-46FA-91A8-F54017C25173}" destId="{DE4372B9-4A7D-4B17-BB64-D5CD82C8221A}" srcOrd="0" destOrd="0" presId="urn:microsoft.com/office/officeart/2005/8/layout/vList5"/>
    <dgm:cxn modelId="{C3DA3DE0-2DC4-4214-8424-03F8936FECCB}" type="presOf" srcId="{5D984B72-534B-4A60-B433-EE42DC0593A6}" destId="{FDF54B5C-E785-450E-99DE-6EA4758B94B8}" srcOrd="0" destOrd="0" presId="urn:microsoft.com/office/officeart/2005/8/layout/vList5"/>
    <dgm:cxn modelId="{D3649FE5-A41B-4BB1-8885-8BF23BE43B89}" type="presOf" srcId="{D48CE2B7-B145-49F3-BFBA-B264ABA2D294}" destId="{96A8F65E-DE0F-4920-BF87-36C2F04BF86F}" srcOrd="0" destOrd="0" presId="urn:microsoft.com/office/officeart/2005/8/layout/vList5"/>
    <dgm:cxn modelId="{85E573C2-6BBF-436D-9D3F-F1AE4A13E52D}" type="presParOf" srcId="{5172851C-F66D-4D2A-B5EC-7A97892E6660}" destId="{E453256F-FC8F-4A44-9883-5D28FF785432}" srcOrd="0" destOrd="0" presId="urn:microsoft.com/office/officeart/2005/8/layout/vList5"/>
    <dgm:cxn modelId="{6ACC0775-2776-4F07-8B13-D71AB09FE782}" type="presParOf" srcId="{E453256F-FC8F-4A44-9883-5D28FF785432}" destId="{FDF54B5C-E785-450E-99DE-6EA4758B94B8}" srcOrd="0" destOrd="0" presId="urn:microsoft.com/office/officeart/2005/8/layout/vList5"/>
    <dgm:cxn modelId="{E9B416F3-DAB9-4E9F-B489-899827AA5E01}" type="presParOf" srcId="{E453256F-FC8F-4A44-9883-5D28FF785432}" destId="{A1DA61EE-A046-4ECC-B365-3F957BAC3EE1}" srcOrd="1" destOrd="0" presId="urn:microsoft.com/office/officeart/2005/8/layout/vList5"/>
    <dgm:cxn modelId="{8BB7CCD8-9905-4553-9074-70469BAAA8DC}" type="presParOf" srcId="{5172851C-F66D-4D2A-B5EC-7A97892E6660}" destId="{C3BA390F-8CC3-47D2-B4DB-F04EBD60A397}" srcOrd="1" destOrd="0" presId="urn:microsoft.com/office/officeart/2005/8/layout/vList5"/>
    <dgm:cxn modelId="{EF73BD21-C48F-45E2-B5C5-5A89EBE9CAEA}" type="presParOf" srcId="{5172851C-F66D-4D2A-B5EC-7A97892E6660}" destId="{E9F5FE28-777D-43BC-A892-F4CCDC84CECE}" srcOrd="2" destOrd="0" presId="urn:microsoft.com/office/officeart/2005/8/layout/vList5"/>
    <dgm:cxn modelId="{F185472F-DA91-4F19-AD6F-459948825602}" type="presParOf" srcId="{E9F5FE28-777D-43BC-A892-F4CCDC84CECE}" destId="{8A6EC84A-98C9-4DDA-9C80-FAF31D6EA45F}" srcOrd="0" destOrd="0" presId="urn:microsoft.com/office/officeart/2005/8/layout/vList5"/>
    <dgm:cxn modelId="{71D668E1-C44C-4991-91CD-30B031D8101A}" type="presParOf" srcId="{E9F5FE28-777D-43BC-A892-F4CCDC84CECE}" destId="{DE4372B9-4A7D-4B17-BB64-D5CD82C8221A}" srcOrd="1" destOrd="0" presId="urn:microsoft.com/office/officeart/2005/8/layout/vList5"/>
    <dgm:cxn modelId="{EEA61D5D-9928-45DD-8D62-A375117A2DBA}" type="presParOf" srcId="{5172851C-F66D-4D2A-B5EC-7A97892E6660}" destId="{72E94F08-1152-4F7B-AC63-313FFB7B494E}" srcOrd="3" destOrd="0" presId="urn:microsoft.com/office/officeart/2005/8/layout/vList5"/>
    <dgm:cxn modelId="{4C2494A2-7FFD-47A7-85E5-58555B2ED425}" type="presParOf" srcId="{5172851C-F66D-4D2A-B5EC-7A97892E6660}" destId="{1FDB4D7C-2779-42B4-B11B-DFDAA4E2C148}" srcOrd="4" destOrd="0" presId="urn:microsoft.com/office/officeart/2005/8/layout/vList5"/>
    <dgm:cxn modelId="{F85C6BE8-660D-47AB-84C6-FE92541834DC}" type="presParOf" srcId="{1FDB4D7C-2779-42B4-B11B-DFDAA4E2C148}" destId="{A0990B4A-88F1-4070-80B1-B924532CDE1B}" srcOrd="0" destOrd="0" presId="urn:microsoft.com/office/officeart/2005/8/layout/vList5"/>
    <dgm:cxn modelId="{943B1D82-AE82-4B44-BEEB-8F2787011639}" type="presParOf" srcId="{1FDB4D7C-2779-42B4-B11B-DFDAA4E2C148}" destId="{4BC1FF6D-193D-4AEE-8AD0-A0E982212284}" srcOrd="1" destOrd="0" presId="urn:microsoft.com/office/officeart/2005/8/layout/vList5"/>
    <dgm:cxn modelId="{17378DC3-5C88-4F40-AAF0-8357E2CE1242}" type="presParOf" srcId="{5172851C-F66D-4D2A-B5EC-7A97892E6660}" destId="{1566D9E1-F53A-42E3-8D44-9393A51989F2}" srcOrd="5" destOrd="0" presId="urn:microsoft.com/office/officeart/2005/8/layout/vList5"/>
    <dgm:cxn modelId="{D6BA864A-50A3-497E-A028-E0F9E9F37B4A}" type="presParOf" srcId="{5172851C-F66D-4D2A-B5EC-7A97892E6660}" destId="{54867D29-D340-4A3B-BA50-09BCA9D09561}" srcOrd="6" destOrd="0" presId="urn:microsoft.com/office/officeart/2005/8/layout/vList5"/>
    <dgm:cxn modelId="{EA020D80-CDF9-416C-ACD2-64B3D059628C}" type="presParOf" srcId="{54867D29-D340-4A3B-BA50-09BCA9D09561}" destId="{96A8F65E-DE0F-4920-BF87-36C2F04BF86F}" srcOrd="0" destOrd="0" presId="urn:microsoft.com/office/officeart/2005/8/layout/vList5"/>
    <dgm:cxn modelId="{D83304E8-AC42-48EF-BB6D-7BFC2DB5C831}" type="presParOf" srcId="{54867D29-D340-4A3B-BA50-09BCA9D09561}" destId="{02581944-1B0E-4D2F-BD12-D7FDF15772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51B68-9C01-481C-B240-0DA92118E6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84B72-534B-4A60-B433-EE42DC0593A6}">
      <dgm:prSet phldrT="[Текст]"/>
      <dgm:spPr/>
      <dgm:t>
        <a:bodyPr/>
        <a:lstStyle/>
        <a:p>
          <a:r>
            <a:rPr lang="ru-RU" dirty="0" smtClean="0"/>
            <a:t>Для кого?</a:t>
          </a:r>
          <a:endParaRPr lang="ru-RU" dirty="0"/>
        </a:p>
      </dgm:t>
    </dgm:pt>
    <dgm:pt modelId="{97946476-2E24-403E-9E27-5FE0BCFF4808}" type="parTrans" cxnId="{6C27821C-B0F9-43E1-966C-8A5A980B5660}">
      <dgm:prSet/>
      <dgm:spPr/>
      <dgm:t>
        <a:bodyPr/>
        <a:lstStyle/>
        <a:p>
          <a:endParaRPr lang="ru-RU"/>
        </a:p>
      </dgm:t>
    </dgm:pt>
    <dgm:pt modelId="{A1F44D5E-AED0-44A5-9F99-7DED84CE56E7}" type="sibTrans" cxnId="{6C27821C-B0F9-43E1-966C-8A5A980B5660}">
      <dgm:prSet/>
      <dgm:spPr/>
      <dgm:t>
        <a:bodyPr/>
        <a:lstStyle/>
        <a:p>
          <a:endParaRPr lang="ru-RU"/>
        </a:p>
      </dgm:t>
    </dgm:pt>
    <dgm:pt modelId="{454E6437-4247-478D-899F-E0C1666A59A7}">
      <dgm:prSet phldrT="[Текст]" custT="1"/>
      <dgm:spPr/>
      <dgm:t>
        <a:bodyPr/>
        <a:lstStyle/>
        <a:p>
          <a:r>
            <a:rPr lang="ru-RU" sz="1800" dirty="0" smtClean="0"/>
            <a:t>Дети 3-6 лет</a:t>
          </a:r>
          <a:endParaRPr lang="ru-RU" sz="1800" dirty="0"/>
        </a:p>
      </dgm:t>
    </dgm:pt>
    <dgm:pt modelId="{06CE5520-F1D3-45C6-8879-FC10361E866B}" type="parTrans" cxnId="{E1C0E09F-3E21-41FE-BC7F-2EF032552CC1}">
      <dgm:prSet/>
      <dgm:spPr/>
      <dgm:t>
        <a:bodyPr/>
        <a:lstStyle/>
        <a:p>
          <a:endParaRPr lang="ru-RU"/>
        </a:p>
      </dgm:t>
    </dgm:pt>
    <dgm:pt modelId="{27946F97-A418-4454-8FBB-C12A683ADAA7}" type="sibTrans" cxnId="{E1C0E09F-3E21-41FE-BC7F-2EF032552CC1}">
      <dgm:prSet/>
      <dgm:spPr/>
      <dgm:t>
        <a:bodyPr/>
        <a:lstStyle/>
        <a:p>
          <a:endParaRPr lang="ru-RU"/>
        </a:p>
      </dgm:t>
    </dgm:pt>
    <dgm:pt modelId="{1D5D75DF-AAFB-4E56-B454-E31DB354D1FA}">
      <dgm:prSet phldrT="[Текст]"/>
      <dgm:spPr/>
      <dgm:t>
        <a:bodyPr/>
        <a:lstStyle/>
        <a:p>
          <a:r>
            <a:rPr lang="ru-RU" dirty="0" smtClean="0"/>
            <a:t>Основа</a:t>
          </a:r>
          <a:endParaRPr lang="ru-RU" dirty="0"/>
        </a:p>
      </dgm:t>
    </dgm:pt>
    <dgm:pt modelId="{C5C8802B-BAB5-497E-BC67-C4BFC4B96151}" type="parTrans" cxnId="{1421C166-D5D3-4E86-80ED-77EAB323D139}">
      <dgm:prSet/>
      <dgm:spPr/>
      <dgm:t>
        <a:bodyPr/>
        <a:lstStyle/>
        <a:p>
          <a:endParaRPr lang="ru-RU"/>
        </a:p>
      </dgm:t>
    </dgm:pt>
    <dgm:pt modelId="{8B6950F2-E906-4860-8D20-7DBF51719DDE}" type="sibTrans" cxnId="{1421C166-D5D3-4E86-80ED-77EAB323D139}">
      <dgm:prSet/>
      <dgm:spPr/>
      <dgm:t>
        <a:bodyPr/>
        <a:lstStyle/>
        <a:p>
          <a:endParaRPr lang="ru-RU"/>
        </a:p>
      </dgm:t>
    </dgm:pt>
    <dgm:pt modelId="{9DB6EDBB-6CF0-46FA-91A8-F54017C25173}">
      <dgm:prSet phldrT="[Текст]" custT="1"/>
      <dgm:spPr/>
      <dgm:t>
        <a:bodyPr/>
        <a:lstStyle/>
        <a:p>
          <a:r>
            <a:rPr lang="ru-RU" sz="1800" dirty="0" smtClean="0"/>
            <a:t>Передовая практика ЮНЕСКО </a:t>
          </a:r>
          <a:endParaRPr lang="ru-RU" sz="1800" dirty="0"/>
        </a:p>
      </dgm:t>
    </dgm:pt>
    <dgm:pt modelId="{74A9ABB2-A36C-4903-AEA9-F042096A3BD4}" type="parTrans" cxnId="{2C145045-8936-44A4-B17D-223F42D754C5}">
      <dgm:prSet/>
      <dgm:spPr/>
      <dgm:t>
        <a:bodyPr/>
        <a:lstStyle/>
        <a:p>
          <a:endParaRPr lang="ru-RU"/>
        </a:p>
      </dgm:t>
    </dgm:pt>
    <dgm:pt modelId="{FD4D41E7-061E-4BB5-820E-BFC3652D35E0}" type="sibTrans" cxnId="{2C145045-8936-44A4-B17D-223F42D754C5}">
      <dgm:prSet/>
      <dgm:spPr/>
      <dgm:t>
        <a:bodyPr/>
        <a:lstStyle/>
        <a:p>
          <a:endParaRPr lang="ru-RU"/>
        </a:p>
      </dgm:t>
    </dgm:pt>
    <dgm:pt modelId="{504A9848-659D-42D1-AC9C-F3DD0B7B1359}">
      <dgm:prSet phldrT="[Текст]"/>
      <dgm:spPr/>
      <dgm:t>
        <a:bodyPr/>
        <a:lstStyle/>
        <a:p>
          <a:r>
            <a:rPr lang="ru-RU" dirty="0" smtClean="0"/>
            <a:t>Что нового?</a:t>
          </a:r>
          <a:endParaRPr lang="ru-RU" dirty="0"/>
        </a:p>
      </dgm:t>
    </dgm:pt>
    <dgm:pt modelId="{49C03DEE-0546-4A0F-8A81-1B4F533BA14D}" type="parTrans" cxnId="{72A62A21-6E7C-4C63-A9E0-3F529261B88C}">
      <dgm:prSet/>
      <dgm:spPr/>
      <dgm:t>
        <a:bodyPr/>
        <a:lstStyle/>
        <a:p>
          <a:endParaRPr lang="ru-RU"/>
        </a:p>
      </dgm:t>
    </dgm:pt>
    <dgm:pt modelId="{D3D4EFEE-881C-4401-90DA-9725887BE81C}" type="sibTrans" cxnId="{72A62A21-6E7C-4C63-A9E0-3F529261B88C}">
      <dgm:prSet/>
      <dgm:spPr/>
      <dgm:t>
        <a:bodyPr/>
        <a:lstStyle/>
        <a:p>
          <a:endParaRPr lang="ru-RU"/>
        </a:p>
      </dgm:t>
    </dgm:pt>
    <dgm:pt modelId="{5075D084-DFB2-46AC-8FD6-8779AAE53F23}">
      <dgm:prSet phldrT="[Текст]" custT="1"/>
      <dgm:spPr/>
      <dgm:t>
        <a:bodyPr/>
        <a:lstStyle/>
        <a:p>
          <a:r>
            <a:rPr lang="ru-RU" sz="1600" dirty="0" smtClean="0"/>
            <a:t>учитывает местные экологические, экономические, социальные условия </a:t>
          </a:r>
          <a:endParaRPr lang="ru-RU" sz="1600" dirty="0"/>
        </a:p>
      </dgm:t>
    </dgm:pt>
    <dgm:pt modelId="{D5B3A2C3-4EDA-4CD5-B941-1A60AA78040C}" type="parTrans" cxnId="{B06B7FD0-1866-4C8E-9F29-3F61B1D0A5A1}">
      <dgm:prSet/>
      <dgm:spPr/>
      <dgm:t>
        <a:bodyPr/>
        <a:lstStyle/>
        <a:p>
          <a:endParaRPr lang="ru-RU"/>
        </a:p>
      </dgm:t>
    </dgm:pt>
    <dgm:pt modelId="{98B0D30A-CB90-4431-BAA1-1C7EFFC76CEE}" type="sibTrans" cxnId="{B06B7FD0-1866-4C8E-9F29-3F61B1D0A5A1}">
      <dgm:prSet/>
      <dgm:spPr/>
      <dgm:t>
        <a:bodyPr/>
        <a:lstStyle/>
        <a:p>
          <a:endParaRPr lang="ru-RU"/>
        </a:p>
      </dgm:t>
    </dgm:pt>
    <dgm:pt modelId="{25BEDC9C-1B48-4512-A2EB-A5DA44F5679F}">
      <dgm:prSet phldrT="[Текст]" custT="1"/>
      <dgm:spPr/>
      <dgm:t>
        <a:bodyPr/>
        <a:lstStyle/>
        <a:p>
          <a:r>
            <a:rPr lang="ru-RU" sz="2400" dirty="0" smtClean="0"/>
            <a:t>Количество обученных</a:t>
          </a:r>
          <a:endParaRPr lang="ru-RU" sz="2400" dirty="0"/>
        </a:p>
      </dgm:t>
    </dgm:pt>
    <dgm:pt modelId="{9C6409B6-878A-4C81-BF09-7D03E4ABCA9D}" type="parTrans" cxnId="{E345CC18-EFDC-4F6E-BAE3-054140E97F7A}">
      <dgm:prSet/>
      <dgm:spPr/>
      <dgm:t>
        <a:bodyPr/>
        <a:lstStyle/>
        <a:p>
          <a:endParaRPr lang="ru-RU"/>
        </a:p>
      </dgm:t>
    </dgm:pt>
    <dgm:pt modelId="{268AC230-0AE7-4CED-A563-955F6E96E1C2}" type="sibTrans" cxnId="{E345CC18-EFDC-4F6E-BAE3-054140E97F7A}">
      <dgm:prSet/>
      <dgm:spPr/>
      <dgm:t>
        <a:bodyPr/>
        <a:lstStyle/>
        <a:p>
          <a:endParaRPr lang="ru-RU"/>
        </a:p>
      </dgm:t>
    </dgm:pt>
    <dgm:pt modelId="{4224E6A8-B0E6-4F68-9E3A-96CFEFC3FF16}">
      <dgm:prSet phldrT="[Текст]" custT="1"/>
      <dgm:spPr/>
      <dgm:t>
        <a:bodyPr/>
        <a:lstStyle/>
        <a:p>
          <a:r>
            <a:rPr lang="ru-RU" sz="1600" dirty="0" smtClean="0"/>
            <a:t>17 воспитателей детских садов</a:t>
          </a:r>
          <a:endParaRPr lang="ru-RU" sz="1600" dirty="0"/>
        </a:p>
      </dgm:t>
    </dgm:pt>
    <dgm:pt modelId="{4C72EAB8-AEEA-4E0B-9380-CB0829CFCC1B}" type="parTrans" cxnId="{704F455E-CECA-4AEC-BD36-0AEF5EC310AE}">
      <dgm:prSet/>
      <dgm:spPr/>
      <dgm:t>
        <a:bodyPr/>
        <a:lstStyle/>
        <a:p>
          <a:endParaRPr lang="ru-RU"/>
        </a:p>
      </dgm:t>
    </dgm:pt>
    <dgm:pt modelId="{363141A0-AC76-4F41-ADEB-310BE5E9E0B1}" type="sibTrans" cxnId="{704F455E-CECA-4AEC-BD36-0AEF5EC310AE}">
      <dgm:prSet/>
      <dgm:spPr/>
      <dgm:t>
        <a:bodyPr/>
        <a:lstStyle/>
        <a:p>
          <a:endParaRPr lang="ru-RU"/>
        </a:p>
      </dgm:t>
    </dgm:pt>
    <dgm:pt modelId="{5172851C-F66D-4D2A-B5EC-7A97892E6660}" type="pres">
      <dgm:prSet presAssocID="{73851B68-9C01-481C-B240-0DA92118E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3256F-FC8F-4A44-9883-5D28FF785432}" type="pres">
      <dgm:prSet presAssocID="{5D984B72-534B-4A60-B433-EE42DC0593A6}" presName="linNode" presStyleCnt="0"/>
      <dgm:spPr/>
    </dgm:pt>
    <dgm:pt modelId="{FDF54B5C-E785-450E-99DE-6EA4758B94B8}" type="pres">
      <dgm:prSet presAssocID="{5D984B72-534B-4A60-B433-EE42DC0593A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A61EE-A046-4ECC-B365-3F957BAC3EE1}" type="pres">
      <dgm:prSet presAssocID="{5D984B72-534B-4A60-B433-EE42DC0593A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A390F-8CC3-47D2-B4DB-F04EBD60A397}" type="pres">
      <dgm:prSet presAssocID="{A1F44D5E-AED0-44A5-9F99-7DED84CE56E7}" presName="sp" presStyleCnt="0"/>
      <dgm:spPr/>
    </dgm:pt>
    <dgm:pt modelId="{E9F5FE28-777D-43BC-A892-F4CCDC84CECE}" type="pres">
      <dgm:prSet presAssocID="{1D5D75DF-AAFB-4E56-B454-E31DB354D1FA}" presName="linNode" presStyleCnt="0"/>
      <dgm:spPr/>
    </dgm:pt>
    <dgm:pt modelId="{8A6EC84A-98C9-4DDA-9C80-FAF31D6EA45F}" type="pres">
      <dgm:prSet presAssocID="{1D5D75DF-AAFB-4E56-B454-E31DB354D1F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72B9-4A7D-4B17-BB64-D5CD82C8221A}" type="pres">
      <dgm:prSet presAssocID="{1D5D75DF-AAFB-4E56-B454-E31DB354D1F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4F08-1152-4F7B-AC63-313FFB7B494E}" type="pres">
      <dgm:prSet presAssocID="{8B6950F2-E906-4860-8D20-7DBF51719DDE}" presName="sp" presStyleCnt="0"/>
      <dgm:spPr/>
    </dgm:pt>
    <dgm:pt modelId="{1FDB4D7C-2779-42B4-B11B-DFDAA4E2C148}" type="pres">
      <dgm:prSet presAssocID="{504A9848-659D-42D1-AC9C-F3DD0B7B1359}" presName="linNode" presStyleCnt="0"/>
      <dgm:spPr/>
    </dgm:pt>
    <dgm:pt modelId="{A0990B4A-88F1-4070-80B1-B924532CDE1B}" type="pres">
      <dgm:prSet presAssocID="{504A9848-659D-42D1-AC9C-F3DD0B7B135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1FF6D-193D-4AEE-8AD0-A0E982212284}" type="pres">
      <dgm:prSet presAssocID="{504A9848-659D-42D1-AC9C-F3DD0B7B135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48A85-C419-481B-A016-911F2D6CDD0D}" type="pres">
      <dgm:prSet presAssocID="{D3D4EFEE-881C-4401-90DA-9725887BE81C}" presName="sp" presStyleCnt="0"/>
      <dgm:spPr/>
    </dgm:pt>
    <dgm:pt modelId="{B7CF5336-7F17-47BC-81A7-3D7BC2328FE9}" type="pres">
      <dgm:prSet presAssocID="{25BEDC9C-1B48-4512-A2EB-A5DA44F5679F}" presName="linNode" presStyleCnt="0"/>
      <dgm:spPr/>
    </dgm:pt>
    <dgm:pt modelId="{3EE1374E-F2C7-4E96-85F7-9420C994BD27}" type="pres">
      <dgm:prSet presAssocID="{25BEDC9C-1B48-4512-A2EB-A5DA44F5679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30009-3512-497F-944E-24DAA5CD0D45}" type="pres">
      <dgm:prSet presAssocID="{25BEDC9C-1B48-4512-A2EB-A5DA44F5679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07840-72FC-47A4-865F-CD9FC01E8AF2}" type="presOf" srcId="{454E6437-4247-478D-899F-E0C1666A59A7}" destId="{A1DA61EE-A046-4ECC-B365-3F957BAC3EE1}" srcOrd="0" destOrd="0" presId="urn:microsoft.com/office/officeart/2005/8/layout/vList5"/>
    <dgm:cxn modelId="{72A62A21-6E7C-4C63-A9E0-3F529261B88C}" srcId="{73851B68-9C01-481C-B240-0DA92118E636}" destId="{504A9848-659D-42D1-AC9C-F3DD0B7B1359}" srcOrd="2" destOrd="0" parTransId="{49C03DEE-0546-4A0F-8A81-1B4F533BA14D}" sibTransId="{D3D4EFEE-881C-4401-90DA-9725887BE81C}"/>
    <dgm:cxn modelId="{6C27821C-B0F9-43E1-966C-8A5A980B5660}" srcId="{73851B68-9C01-481C-B240-0DA92118E636}" destId="{5D984B72-534B-4A60-B433-EE42DC0593A6}" srcOrd="0" destOrd="0" parTransId="{97946476-2E24-403E-9E27-5FE0BCFF4808}" sibTransId="{A1F44D5E-AED0-44A5-9F99-7DED84CE56E7}"/>
    <dgm:cxn modelId="{B06B7FD0-1866-4C8E-9F29-3F61B1D0A5A1}" srcId="{504A9848-659D-42D1-AC9C-F3DD0B7B1359}" destId="{5075D084-DFB2-46AC-8FD6-8779AAE53F23}" srcOrd="0" destOrd="0" parTransId="{D5B3A2C3-4EDA-4CD5-B941-1A60AA78040C}" sibTransId="{98B0D30A-CB90-4431-BAA1-1C7EFFC76CEE}"/>
    <dgm:cxn modelId="{E345CC18-EFDC-4F6E-BAE3-054140E97F7A}" srcId="{73851B68-9C01-481C-B240-0DA92118E636}" destId="{25BEDC9C-1B48-4512-A2EB-A5DA44F5679F}" srcOrd="3" destOrd="0" parTransId="{9C6409B6-878A-4C81-BF09-7D03E4ABCA9D}" sibTransId="{268AC230-0AE7-4CED-A563-955F6E96E1C2}"/>
    <dgm:cxn modelId="{E1C0E09F-3E21-41FE-BC7F-2EF032552CC1}" srcId="{5D984B72-534B-4A60-B433-EE42DC0593A6}" destId="{454E6437-4247-478D-899F-E0C1666A59A7}" srcOrd="0" destOrd="0" parTransId="{06CE5520-F1D3-45C6-8879-FC10361E866B}" sibTransId="{27946F97-A418-4454-8FBB-C12A683ADAA7}"/>
    <dgm:cxn modelId="{9CD66301-823C-4768-957C-4B04BA9A9829}" type="presOf" srcId="{5075D084-DFB2-46AC-8FD6-8779AAE53F23}" destId="{4BC1FF6D-193D-4AEE-8AD0-A0E982212284}" srcOrd="0" destOrd="0" presId="urn:microsoft.com/office/officeart/2005/8/layout/vList5"/>
    <dgm:cxn modelId="{704F455E-CECA-4AEC-BD36-0AEF5EC310AE}" srcId="{25BEDC9C-1B48-4512-A2EB-A5DA44F5679F}" destId="{4224E6A8-B0E6-4F68-9E3A-96CFEFC3FF16}" srcOrd="0" destOrd="0" parTransId="{4C72EAB8-AEEA-4E0B-9380-CB0829CFCC1B}" sibTransId="{363141A0-AC76-4F41-ADEB-310BE5E9E0B1}"/>
    <dgm:cxn modelId="{2C145045-8936-44A4-B17D-223F42D754C5}" srcId="{1D5D75DF-AAFB-4E56-B454-E31DB354D1FA}" destId="{9DB6EDBB-6CF0-46FA-91A8-F54017C25173}" srcOrd="0" destOrd="0" parTransId="{74A9ABB2-A36C-4903-AEA9-F042096A3BD4}" sibTransId="{FD4D41E7-061E-4BB5-820E-BFC3652D35E0}"/>
    <dgm:cxn modelId="{EF0829B5-5B8F-4732-81DE-BB7AFA9185AD}" type="presOf" srcId="{25BEDC9C-1B48-4512-A2EB-A5DA44F5679F}" destId="{3EE1374E-F2C7-4E96-85F7-9420C994BD27}" srcOrd="0" destOrd="0" presId="urn:microsoft.com/office/officeart/2005/8/layout/vList5"/>
    <dgm:cxn modelId="{4E7105A6-0577-44CF-85B9-223A26C571D6}" type="presOf" srcId="{4224E6A8-B0E6-4F68-9E3A-96CFEFC3FF16}" destId="{80030009-3512-497F-944E-24DAA5CD0D45}" srcOrd="0" destOrd="0" presId="urn:microsoft.com/office/officeart/2005/8/layout/vList5"/>
    <dgm:cxn modelId="{6696103D-DE2F-4F6A-B7FF-8A6FA4D43930}" type="presOf" srcId="{73851B68-9C01-481C-B240-0DA92118E636}" destId="{5172851C-F66D-4D2A-B5EC-7A97892E6660}" srcOrd="0" destOrd="0" presId="urn:microsoft.com/office/officeart/2005/8/layout/vList5"/>
    <dgm:cxn modelId="{1421C166-D5D3-4E86-80ED-77EAB323D139}" srcId="{73851B68-9C01-481C-B240-0DA92118E636}" destId="{1D5D75DF-AAFB-4E56-B454-E31DB354D1FA}" srcOrd="1" destOrd="0" parTransId="{C5C8802B-BAB5-497E-BC67-C4BFC4B96151}" sibTransId="{8B6950F2-E906-4860-8D20-7DBF51719DDE}"/>
    <dgm:cxn modelId="{AC7A1613-3839-48C0-A1E1-441DFF908164}" type="presOf" srcId="{5D984B72-534B-4A60-B433-EE42DC0593A6}" destId="{FDF54B5C-E785-450E-99DE-6EA4758B94B8}" srcOrd="0" destOrd="0" presId="urn:microsoft.com/office/officeart/2005/8/layout/vList5"/>
    <dgm:cxn modelId="{5134458B-E82D-43BD-A822-7184864A8508}" type="presOf" srcId="{504A9848-659D-42D1-AC9C-F3DD0B7B1359}" destId="{A0990B4A-88F1-4070-80B1-B924532CDE1B}" srcOrd="0" destOrd="0" presId="urn:microsoft.com/office/officeart/2005/8/layout/vList5"/>
    <dgm:cxn modelId="{D4B4AD1A-5DA6-41AB-A311-783A59784D72}" type="presOf" srcId="{9DB6EDBB-6CF0-46FA-91A8-F54017C25173}" destId="{DE4372B9-4A7D-4B17-BB64-D5CD82C8221A}" srcOrd="0" destOrd="0" presId="urn:microsoft.com/office/officeart/2005/8/layout/vList5"/>
    <dgm:cxn modelId="{7B6AC55B-F351-4BF1-B0D9-949ABBE5BE79}" type="presOf" srcId="{1D5D75DF-AAFB-4E56-B454-E31DB354D1FA}" destId="{8A6EC84A-98C9-4DDA-9C80-FAF31D6EA45F}" srcOrd="0" destOrd="0" presId="urn:microsoft.com/office/officeart/2005/8/layout/vList5"/>
    <dgm:cxn modelId="{940E5210-445F-47AB-91E9-17585EEF0D44}" type="presParOf" srcId="{5172851C-F66D-4D2A-B5EC-7A97892E6660}" destId="{E453256F-FC8F-4A44-9883-5D28FF785432}" srcOrd="0" destOrd="0" presId="urn:microsoft.com/office/officeart/2005/8/layout/vList5"/>
    <dgm:cxn modelId="{29628F54-4660-480E-85A9-2D0ED919A07E}" type="presParOf" srcId="{E453256F-FC8F-4A44-9883-5D28FF785432}" destId="{FDF54B5C-E785-450E-99DE-6EA4758B94B8}" srcOrd="0" destOrd="0" presId="urn:microsoft.com/office/officeart/2005/8/layout/vList5"/>
    <dgm:cxn modelId="{E8231A52-6789-49E5-AB63-3F261F838839}" type="presParOf" srcId="{E453256F-FC8F-4A44-9883-5D28FF785432}" destId="{A1DA61EE-A046-4ECC-B365-3F957BAC3EE1}" srcOrd="1" destOrd="0" presId="urn:microsoft.com/office/officeart/2005/8/layout/vList5"/>
    <dgm:cxn modelId="{E8518167-51B4-4423-BD41-4321B28E0161}" type="presParOf" srcId="{5172851C-F66D-4D2A-B5EC-7A97892E6660}" destId="{C3BA390F-8CC3-47D2-B4DB-F04EBD60A397}" srcOrd="1" destOrd="0" presId="urn:microsoft.com/office/officeart/2005/8/layout/vList5"/>
    <dgm:cxn modelId="{DD6DAF73-E5D2-4A37-8312-62DDC89E49E2}" type="presParOf" srcId="{5172851C-F66D-4D2A-B5EC-7A97892E6660}" destId="{E9F5FE28-777D-43BC-A892-F4CCDC84CECE}" srcOrd="2" destOrd="0" presId="urn:microsoft.com/office/officeart/2005/8/layout/vList5"/>
    <dgm:cxn modelId="{1716C5B8-132D-440D-A34E-8749A1858DA3}" type="presParOf" srcId="{E9F5FE28-777D-43BC-A892-F4CCDC84CECE}" destId="{8A6EC84A-98C9-4DDA-9C80-FAF31D6EA45F}" srcOrd="0" destOrd="0" presId="urn:microsoft.com/office/officeart/2005/8/layout/vList5"/>
    <dgm:cxn modelId="{5C805A6E-339A-4E7C-8222-59DFD2152A39}" type="presParOf" srcId="{E9F5FE28-777D-43BC-A892-F4CCDC84CECE}" destId="{DE4372B9-4A7D-4B17-BB64-D5CD82C8221A}" srcOrd="1" destOrd="0" presId="urn:microsoft.com/office/officeart/2005/8/layout/vList5"/>
    <dgm:cxn modelId="{1D704411-3973-4C6A-AA49-883F50D0653E}" type="presParOf" srcId="{5172851C-F66D-4D2A-B5EC-7A97892E6660}" destId="{72E94F08-1152-4F7B-AC63-313FFB7B494E}" srcOrd="3" destOrd="0" presId="urn:microsoft.com/office/officeart/2005/8/layout/vList5"/>
    <dgm:cxn modelId="{A9A866C3-2B78-448A-986D-5F8919F8EB9A}" type="presParOf" srcId="{5172851C-F66D-4D2A-B5EC-7A97892E6660}" destId="{1FDB4D7C-2779-42B4-B11B-DFDAA4E2C148}" srcOrd="4" destOrd="0" presId="urn:microsoft.com/office/officeart/2005/8/layout/vList5"/>
    <dgm:cxn modelId="{BF8BDAB6-02C6-47FA-9CC4-A92B2AB29184}" type="presParOf" srcId="{1FDB4D7C-2779-42B4-B11B-DFDAA4E2C148}" destId="{A0990B4A-88F1-4070-80B1-B924532CDE1B}" srcOrd="0" destOrd="0" presId="urn:microsoft.com/office/officeart/2005/8/layout/vList5"/>
    <dgm:cxn modelId="{E5100B62-EE98-4604-8D10-612DEA57717C}" type="presParOf" srcId="{1FDB4D7C-2779-42B4-B11B-DFDAA4E2C148}" destId="{4BC1FF6D-193D-4AEE-8AD0-A0E982212284}" srcOrd="1" destOrd="0" presId="urn:microsoft.com/office/officeart/2005/8/layout/vList5"/>
    <dgm:cxn modelId="{50577A27-3132-4B40-92A0-04756B9CEC73}" type="presParOf" srcId="{5172851C-F66D-4D2A-B5EC-7A97892E6660}" destId="{39F48A85-C419-481B-A016-911F2D6CDD0D}" srcOrd="5" destOrd="0" presId="urn:microsoft.com/office/officeart/2005/8/layout/vList5"/>
    <dgm:cxn modelId="{8C6B2C8C-54B2-4D35-A5B0-97BDA9AD4E00}" type="presParOf" srcId="{5172851C-F66D-4D2A-B5EC-7A97892E6660}" destId="{B7CF5336-7F17-47BC-81A7-3D7BC2328FE9}" srcOrd="6" destOrd="0" presId="urn:microsoft.com/office/officeart/2005/8/layout/vList5"/>
    <dgm:cxn modelId="{9568945E-D3CC-436A-8FCD-0C4A98A5F5BC}" type="presParOf" srcId="{B7CF5336-7F17-47BC-81A7-3D7BC2328FE9}" destId="{3EE1374E-F2C7-4E96-85F7-9420C994BD27}" srcOrd="0" destOrd="0" presId="urn:microsoft.com/office/officeart/2005/8/layout/vList5"/>
    <dgm:cxn modelId="{C6ACE5FD-F3A6-4CA0-A95A-76F833F0F9F7}" type="presParOf" srcId="{B7CF5336-7F17-47BC-81A7-3D7BC2328FE9}" destId="{80030009-3512-497F-944E-24DAA5CD0D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851B68-9C01-481C-B240-0DA92118E6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84B72-534B-4A60-B433-EE42DC0593A6}">
      <dgm:prSet phldrT="[Текст]"/>
      <dgm:spPr/>
      <dgm:t>
        <a:bodyPr/>
        <a:lstStyle/>
        <a:p>
          <a:r>
            <a:rPr lang="ru-RU" dirty="0" smtClean="0"/>
            <a:t>Для кого?</a:t>
          </a:r>
          <a:endParaRPr lang="ru-RU" dirty="0"/>
        </a:p>
      </dgm:t>
    </dgm:pt>
    <dgm:pt modelId="{97946476-2E24-403E-9E27-5FE0BCFF4808}" type="parTrans" cxnId="{6C27821C-B0F9-43E1-966C-8A5A980B5660}">
      <dgm:prSet/>
      <dgm:spPr/>
      <dgm:t>
        <a:bodyPr/>
        <a:lstStyle/>
        <a:p>
          <a:endParaRPr lang="ru-RU"/>
        </a:p>
      </dgm:t>
    </dgm:pt>
    <dgm:pt modelId="{A1F44D5E-AED0-44A5-9F99-7DED84CE56E7}" type="sibTrans" cxnId="{6C27821C-B0F9-43E1-966C-8A5A980B5660}">
      <dgm:prSet/>
      <dgm:spPr/>
      <dgm:t>
        <a:bodyPr/>
        <a:lstStyle/>
        <a:p>
          <a:endParaRPr lang="ru-RU"/>
        </a:p>
      </dgm:t>
    </dgm:pt>
    <dgm:pt modelId="{454E6437-4247-478D-899F-E0C1666A59A7}">
      <dgm:prSet phldrT="[Текст]" custT="1"/>
      <dgm:spPr/>
      <dgm:t>
        <a:bodyPr/>
        <a:lstStyle/>
        <a:p>
          <a:r>
            <a:rPr lang="ru-RU" sz="1800" dirty="0" smtClean="0"/>
            <a:t>Ученики 1-4 классов</a:t>
          </a:r>
          <a:endParaRPr lang="ru-RU" sz="1800" dirty="0"/>
        </a:p>
      </dgm:t>
    </dgm:pt>
    <dgm:pt modelId="{06CE5520-F1D3-45C6-8879-FC10361E866B}" type="parTrans" cxnId="{E1C0E09F-3E21-41FE-BC7F-2EF032552CC1}">
      <dgm:prSet/>
      <dgm:spPr/>
      <dgm:t>
        <a:bodyPr/>
        <a:lstStyle/>
        <a:p>
          <a:endParaRPr lang="ru-RU"/>
        </a:p>
      </dgm:t>
    </dgm:pt>
    <dgm:pt modelId="{27946F97-A418-4454-8FBB-C12A683ADAA7}" type="sibTrans" cxnId="{E1C0E09F-3E21-41FE-BC7F-2EF032552CC1}">
      <dgm:prSet/>
      <dgm:spPr/>
      <dgm:t>
        <a:bodyPr/>
        <a:lstStyle/>
        <a:p>
          <a:endParaRPr lang="ru-RU"/>
        </a:p>
      </dgm:t>
    </dgm:pt>
    <dgm:pt modelId="{1D5D75DF-AAFB-4E56-B454-E31DB354D1FA}">
      <dgm:prSet phldrT="[Текст]"/>
      <dgm:spPr/>
      <dgm:t>
        <a:bodyPr/>
        <a:lstStyle/>
        <a:p>
          <a:r>
            <a:rPr lang="ru-RU" dirty="0" smtClean="0"/>
            <a:t>Основа</a:t>
          </a:r>
          <a:endParaRPr lang="ru-RU" dirty="0"/>
        </a:p>
      </dgm:t>
    </dgm:pt>
    <dgm:pt modelId="{C5C8802B-BAB5-497E-BC67-C4BFC4B96151}" type="parTrans" cxnId="{1421C166-D5D3-4E86-80ED-77EAB323D139}">
      <dgm:prSet/>
      <dgm:spPr/>
      <dgm:t>
        <a:bodyPr/>
        <a:lstStyle/>
        <a:p>
          <a:endParaRPr lang="ru-RU"/>
        </a:p>
      </dgm:t>
    </dgm:pt>
    <dgm:pt modelId="{8B6950F2-E906-4860-8D20-7DBF51719DDE}" type="sibTrans" cxnId="{1421C166-D5D3-4E86-80ED-77EAB323D139}">
      <dgm:prSet/>
      <dgm:spPr/>
      <dgm:t>
        <a:bodyPr/>
        <a:lstStyle/>
        <a:p>
          <a:endParaRPr lang="ru-RU"/>
        </a:p>
      </dgm:t>
    </dgm:pt>
    <dgm:pt modelId="{9DB6EDBB-6CF0-46FA-91A8-F54017C25173}">
      <dgm:prSet phldrT="[Текст]" custT="1"/>
      <dgm:spPr/>
      <dgm:t>
        <a:bodyPr/>
        <a:lstStyle/>
        <a:p>
          <a:r>
            <a:rPr lang="ru-RU" sz="1800" dirty="0" smtClean="0"/>
            <a:t>Передовая практика ЮНЕСКО </a:t>
          </a:r>
          <a:endParaRPr lang="ru-RU" sz="1800" dirty="0"/>
        </a:p>
      </dgm:t>
    </dgm:pt>
    <dgm:pt modelId="{74A9ABB2-A36C-4903-AEA9-F042096A3BD4}" type="parTrans" cxnId="{2C145045-8936-44A4-B17D-223F42D754C5}">
      <dgm:prSet/>
      <dgm:spPr/>
      <dgm:t>
        <a:bodyPr/>
        <a:lstStyle/>
        <a:p>
          <a:endParaRPr lang="ru-RU"/>
        </a:p>
      </dgm:t>
    </dgm:pt>
    <dgm:pt modelId="{FD4D41E7-061E-4BB5-820E-BFC3652D35E0}" type="sibTrans" cxnId="{2C145045-8936-44A4-B17D-223F42D754C5}">
      <dgm:prSet/>
      <dgm:spPr/>
      <dgm:t>
        <a:bodyPr/>
        <a:lstStyle/>
        <a:p>
          <a:endParaRPr lang="ru-RU"/>
        </a:p>
      </dgm:t>
    </dgm:pt>
    <dgm:pt modelId="{504A9848-659D-42D1-AC9C-F3DD0B7B1359}">
      <dgm:prSet phldrT="[Текст]"/>
      <dgm:spPr/>
      <dgm:t>
        <a:bodyPr/>
        <a:lstStyle/>
        <a:p>
          <a:r>
            <a:rPr lang="ru-RU" dirty="0" smtClean="0"/>
            <a:t>Что нового?</a:t>
          </a:r>
          <a:endParaRPr lang="ru-RU" dirty="0"/>
        </a:p>
      </dgm:t>
    </dgm:pt>
    <dgm:pt modelId="{49C03DEE-0546-4A0F-8A81-1B4F533BA14D}" type="parTrans" cxnId="{72A62A21-6E7C-4C63-A9E0-3F529261B88C}">
      <dgm:prSet/>
      <dgm:spPr/>
      <dgm:t>
        <a:bodyPr/>
        <a:lstStyle/>
        <a:p>
          <a:endParaRPr lang="ru-RU"/>
        </a:p>
      </dgm:t>
    </dgm:pt>
    <dgm:pt modelId="{D3D4EFEE-881C-4401-90DA-9725887BE81C}" type="sibTrans" cxnId="{72A62A21-6E7C-4C63-A9E0-3F529261B88C}">
      <dgm:prSet/>
      <dgm:spPr/>
      <dgm:t>
        <a:bodyPr/>
        <a:lstStyle/>
        <a:p>
          <a:endParaRPr lang="ru-RU"/>
        </a:p>
      </dgm:t>
    </dgm:pt>
    <dgm:pt modelId="{5075D084-DFB2-46AC-8FD6-8779AAE53F23}">
      <dgm:prSet phldrT="[Текст]" custT="1"/>
      <dgm:spPr/>
      <dgm:t>
        <a:bodyPr/>
        <a:lstStyle/>
        <a:p>
          <a:r>
            <a:rPr lang="ru-RU" sz="1400" dirty="0" smtClean="0"/>
            <a:t>учитывает местные экологические, экономические, социальные условия</a:t>
          </a:r>
          <a:endParaRPr lang="ru-RU" sz="1400" dirty="0"/>
        </a:p>
      </dgm:t>
    </dgm:pt>
    <dgm:pt modelId="{D5B3A2C3-4EDA-4CD5-B941-1A60AA78040C}" type="parTrans" cxnId="{B06B7FD0-1866-4C8E-9F29-3F61B1D0A5A1}">
      <dgm:prSet/>
      <dgm:spPr/>
      <dgm:t>
        <a:bodyPr/>
        <a:lstStyle/>
        <a:p>
          <a:endParaRPr lang="ru-RU"/>
        </a:p>
      </dgm:t>
    </dgm:pt>
    <dgm:pt modelId="{98B0D30A-CB90-4431-BAA1-1C7EFFC76CEE}" type="sibTrans" cxnId="{B06B7FD0-1866-4C8E-9F29-3F61B1D0A5A1}">
      <dgm:prSet/>
      <dgm:spPr/>
      <dgm:t>
        <a:bodyPr/>
        <a:lstStyle/>
        <a:p>
          <a:endParaRPr lang="ru-RU"/>
        </a:p>
      </dgm:t>
    </dgm:pt>
    <dgm:pt modelId="{F5222012-D601-4E58-8A5D-F55D0BD1EF82}">
      <dgm:prSet phldrT="[Текст]" custT="1"/>
      <dgm:spPr/>
      <dgm:t>
        <a:bodyPr/>
        <a:lstStyle/>
        <a:p>
          <a:r>
            <a:rPr lang="ru-RU" sz="2400" dirty="0" smtClean="0"/>
            <a:t>Количество обученных</a:t>
          </a:r>
          <a:endParaRPr lang="ru-RU" sz="2400" dirty="0"/>
        </a:p>
      </dgm:t>
    </dgm:pt>
    <dgm:pt modelId="{40FA251F-2D69-4722-9FCB-9A04B994A7B7}" type="parTrans" cxnId="{5297E463-84FC-405F-BC96-3DFEE7A54E42}">
      <dgm:prSet/>
      <dgm:spPr/>
      <dgm:t>
        <a:bodyPr/>
        <a:lstStyle/>
        <a:p>
          <a:endParaRPr lang="ru-RU"/>
        </a:p>
      </dgm:t>
    </dgm:pt>
    <dgm:pt modelId="{47DD0F7E-FCAA-4147-BBA6-B62F277E8F83}" type="sibTrans" cxnId="{5297E463-84FC-405F-BC96-3DFEE7A54E42}">
      <dgm:prSet/>
      <dgm:spPr/>
      <dgm:t>
        <a:bodyPr/>
        <a:lstStyle/>
        <a:p>
          <a:endParaRPr lang="ru-RU"/>
        </a:p>
      </dgm:t>
    </dgm:pt>
    <dgm:pt modelId="{A4AD19F2-0D69-46B3-90AB-15481F0CB6CD}">
      <dgm:prSet phldrT="[Текст]" custT="1"/>
      <dgm:spPr/>
      <dgm:t>
        <a:bodyPr/>
        <a:lstStyle/>
        <a:p>
          <a:r>
            <a:rPr lang="ru-RU" sz="1400" dirty="0" smtClean="0"/>
            <a:t>14 учителей начальных классов</a:t>
          </a:r>
          <a:endParaRPr lang="ru-RU" sz="1400" dirty="0"/>
        </a:p>
      </dgm:t>
    </dgm:pt>
    <dgm:pt modelId="{19D9D348-A328-45AB-A4D9-061575812B71}" type="parTrans" cxnId="{5B95D05C-404D-4042-9B71-82C839EB5032}">
      <dgm:prSet/>
      <dgm:spPr/>
      <dgm:t>
        <a:bodyPr/>
        <a:lstStyle/>
        <a:p>
          <a:endParaRPr lang="ru-RU"/>
        </a:p>
      </dgm:t>
    </dgm:pt>
    <dgm:pt modelId="{C927FE48-2091-47E8-89A1-79D5D211C34B}" type="sibTrans" cxnId="{5B95D05C-404D-4042-9B71-82C839EB5032}">
      <dgm:prSet/>
      <dgm:spPr/>
      <dgm:t>
        <a:bodyPr/>
        <a:lstStyle/>
        <a:p>
          <a:endParaRPr lang="ru-RU"/>
        </a:p>
      </dgm:t>
    </dgm:pt>
    <dgm:pt modelId="{5172851C-F66D-4D2A-B5EC-7A97892E6660}" type="pres">
      <dgm:prSet presAssocID="{73851B68-9C01-481C-B240-0DA92118E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53256F-FC8F-4A44-9883-5D28FF785432}" type="pres">
      <dgm:prSet presAssocID="{5D984B72-534B-4A60-B433-EE42DC0593A6}" presName="linNode" presStyleCnt="0"/>
      <dgm:spPr/>
    </dgm:pt>
    <dgm:pt modelId="{FDF54B5C-E785-450E-99DE-6EA4758B94B8}" type="pres">
      <dgm:prSet presAssocID="{5D984B72-534B-4A60-B433-EE42DC0593A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A61EE-A046-4ECC-B365-3F957BAC3EE1}" type="pres">
      <dgm:prSet presAssocID="{5D984B72-534B-4A60-B433-EE42DC0593A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A390F-8CC3-47D2-B4DB-F04EBD60A397}" type="pres">
      <dgm:prSet presAssocID="{A1F44D5E-AED0-44A5-9F99-7DED84CE56E7}" presName="sp" presStyleCnt="0"/>
      <dgm:spPr/>
    </dgm:pt>
    <dgm:pt modelId="{E9F5FE28-777D-43BC-A892-F4CCDC84CECE}" type="pres">
      <dgm:prSet presAssocID="{1D5D75DF-AAFB-4E56-B454-E31DB354D1FA}" presName="linNode" presStyleCnt="0"/>
      <dgm:spPr/>
    </dgm:pt>
    <dgm:pt modelId="{8A6EC84A-98C9-4DDA-9C80-FAF31D6EA45F}" type="pres">
      <dgm:prSet presAssocID="{1D5D75DF-AAFB-4E56-B454-E31DB354D1F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72B9-4A7D-4B17-BB64-D5CD82C8221A}" type="pres">
      <dgm:prSet presAssocID="{1D5D75DF-AAFB-4E56-B454-E31DB354D1F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94F08-1152-4F7B-AC63-313FFB7B494E}" type="pres">
      <dgm:prSet presAssocID="{8B6950F2-E906-4860-8D20-7DBF51719DDE}" presName="sp" presStyleCnt="0"/>
      <dgm:spPr/>
    </dgm:pt>
    <dgm:pt modelId="{1FDB4D7C-2779-42B4-B11B-DFDAA4E2C148}" type="pres">
      <dgm:prSet presAssocID="{504A9848-659D-42D1-AC9C-F3DD0B7B1359}" presName="linNode" presStyleCnt="0"/>
      <dgm:spPr/>
    </dgm:pt>
    <dgm:pt modelId="{A0990B4A-88F1-4070-80B1-B924532CDE1B}" type="pres">
      <dgm:prSet presAssocID="{504A9848-659D-42D1-AC9C-F3DD0B7B135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1FF6D-193D-4AEE-8AD0-A0E982212284}" type="pres">
      <dgm:prSet presAssocID="{504A9848-659D-42D1-AC9C-F3DD0B7B135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FE55-4D3D-4F8E-8CBB-BDDABB6C088A}" type="pres">
      <dgm:prSet presAssocID="{D3D4EFEE-881C-4401-90DA-9725887BE81C}" presName="sp" presStyleCnt="0"/>
      <dgm:spPr/>
    </dgm:pt>
    <dgm:pt modelId="{8E35E878-23DE-445B-91C0-0A84A45FB43C}" type="pres">
      <dgm:prSet presAssocID="{F5222012-D601-4E58-8A5D-F55D0BD1EF82}" presName="linNode" presStyleCnt="0"/>
      <dgm:spPr/>
    </dgm:pt>
    <dgm:pt modelId="{3B357910-7F5E-42FB-A7F0-361590543C4A}" type="pres">
      <dgm:prSet presAssocID="{F5222012-D601-4E58-8A5D-F55D0BD1EF8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EA9A0-2B5C-41BA-ADAC-6BC3B233E2EC}" type="pres">
      <dgm:prSet presAssocID="{F5222012-D601-4E58-8A5D-F55D0BD1EF8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62A21-6E7C-4C63-A9E0-3F529261B88C}" srcId="{73851B68-9C01-481C-B240-0DA92118E636}" destId="{504A9848-659D-42D1-AC9C-F3DD0B7B1359}" srcOrd="2" destOrd="0" parTransId="{49C03DEE-0546-4A0F-8A81-1B4F533BA14D}" sibTransId="{D3D4EFEE-881C-4401-90DA-9725887BE81C}"/>
    <dgm:cxn modelId="{68039862-1032-431C-8462-86D4E2F68495}" type="presOf" srcId="{504A9848-659D-42D1-AC9C-F3DD0B7B1359}" destId="{A0990B4A-88F1-4070-80B1-B924532CDE1B}" srcOrd="0" destOrd="0" presId="urn:microsoft.com/office/officeart/2005/8/layout/vList5"/>
    <dgm:cxn modelId="{B06B7FD0-1866-4C8E-9F29-3F61B1D0A5A1}" srcId="{504A9848-659D-42D1-AC9C-F3DD0B7B1359}" destId="{5075D084-DFB2-46AC-8FD6-8779AAE53F23}" srcOrd="0" destOrd="0" parTransId="{D5B3A2C3-4EDA-4CD5-B941-1A60AA78040C}" sibTransId="{98B0D30A-CB90-4431-BAA1-1C7EFFC76CEE}"/>
    <dgm:cxn modelId="{6C27821C-B0F9-43E1-966C-8A5A980B5660}" srcId="{73851B68-9C01-481C-B240-0DA92118E636}" destId="{5D984B72-534B-4A60-B433-EE42DC0593A6}" srcOrd="0" destOrd="0" parTransId="{97946476-2E24-403E-9E27-5FE0BCFF4808}" sibTransId="{A1F44D5E-AED0-44A5-9F99-7DED84CE56E7}"/>
    <dgm:cxn modelId="{397168DF-D569-490C-B82E-841FA4B9B9B5}" type="presOf" srcId="{A4AD19F2-0D69-46B3-90AB-15481F0CB6CD}" destId="{85FEA9A0-2B5C-41BA-ADAC-6BC3B233E2EC}" srcOrd="0" destOrd="0" presId="urn:microsoft.com/office/officeart/2005/8/layout/vList5"/>
    <dgm:cxn modelId="{E1C0E09F-3E21-41FE-BC7F-2EF032552CC1}" srcId="{5D984B72-534B-4A60-B433-EE42DC0593A6}" destId="{454E6437-4247-478D-899F-E0C1666A59A7}" srcOrd="0" destOrd="0" parTransId="{06CE5520-F1D3-45C6-8879-FC10361E866B}" sibTransId="{27946F97-A418-4454-8FBB-C12A683ADAA7}"/>
    <dgm:cxn modelId="{31E1F780-B89A-40B3-ACD2-C8C6E997541F}" type="presOf" srcId="{5D984B72-534B-4A60-B433-EE42DC0593A6}" destId="{FDF54B5C-E785-450E-99DE-6EA4758B94B8}" srcOrd="0" destOrd="0" presId="urn:microsoft.com/office/officeart/2005/8/layout/vList5"/>
    <dgm:cxn modelId="{5B95D05C-404D-4042-9B71-82C839EB5032}" srcId="{F5222012-D601-4E58-8A5D-F55D0BD1EF82}" destId="{A4AD19F2-0D69-46B3-90AB-15481F0CB6CD}" srcOrd="0" destOrd="0" parTransId="{19D9D348-A328-45AB-A4D9-061575812B71}" sibTransId="{C927FE48-2091-47E8-89A1-79D5D211C34B}"/>
    <dgm:cxn modelId="{C3F32EE1-AB3A-4853-9330-36125E3263E0}" type="presOf" srcId="{73851B68-9C01-481C-B240-0DA92118E636}" destId="{5172851C-F66D-4D2A-B5EC-7A97892E6660}" srcOrd="0" destOrd="0" presId="urn:microsoft.com/office/officeart/2005/8/layout/vList5"/>
    <dgm:cxn modelId="{5297E463-84FC-405F-BC96-3DFEE7A54E42}" srcId="{73851B68-9C01-481C-B240-0DA92118E636}" destId="{F5222012-D601-4E58-8A5D-F55D0BD1EF82}" srcOrd="3" destOrd="0" parTransId="{40FA251F-2D69-4722-9FCB-9A04B994A7B7}" sibTransId="{47DD0F7E-FCAA-4147-BBA6-B62F277E8F83}"/>
    <dgm:cxn modelId="{8967A1D4-A17F-4D4F-86BC-53E21D546572}" type="presOf" srcId="{454E6437-4247-478D-899F-E0C1666A59A7}" destId="{A1DA61EE-A046-4ECC-B365-3F957BAC3EE1}" srcOrd="0" destOrd="0" presId="urn:microsoft.com/office/officeart/2005/8/layout/vList5"/>
    <dgm:cxn modelId="{2C145045-8936-44A4-B17D-223F42D754C5}" srcId="{1D5D75DF-AAFB-4E56-B454-E31DB354D1FA}" destId="{9DB6EDBB-6CF0-46FA-91A8-F54017C25173}" srcOrd="0" destOrd="0" parTransId="{74A9ABB2-A36C-4903-AEA9-F042096A3BD4}" sibTransId="{FD4D41E7-061E-4BB5-820E-BFC3652D35E0}"/>
    <dgm:cxn modelId="{0C2E7D66-4D9B-425B-98C1-34B66B7A0B54}" type="presOf" srcId="{1D5D75DF-AAFB-4E56-B454-E31DB354D1FA}" destId="{8A6EC84A-98C9-4DDA-9C80-FAF31D6EA45F}" srcOrd="0" destOrd="0" presId="urn:microsoft.com/office/officeart/2005/8/layout/vList5"/>
    <dgm:cxn modelId="{EBD4F685-D8D2-4704-AB05-8FE04DAD3962}" type="presOf" srcId="{5075D084-DFB2-46AC-8FD6-8779AAE53F23}" destId="{4BC1FF6D-193D-4AEE-8AD0-A0E982212284}" srcOrd="0" destOrd="0" presId="urn:microsoft.com/office/officeart/2005/8/layout/vList5"/>
    <dgm:cxn modelId="{AC4EEA8E-D12C-4F1F-94FA-8E834F79DF9A}" type="presOf" srcId="{F5222012-D601-4E58-8A5D-F55D0BD1EF82}" destId="{3B357910-7F5E-42FB-A7F0-361590543C4A}" srcOrd="0" destOrd="0" presId="urn:microsoft.com/office/officeart/2005/8/layout/vList5"/>
    <dgm:cxn modelId="{85160979-C8B2-4060-A5A3-1E6410035E3C}" type="presOf" srcId="{9DB6EDBB-6CF0-46FA-91A8-F54017C25173}" destId="{DE4372B9-4A7D-4B17-BB64-D5CD82C8221A}" srcOrd="0" destOrd="0" presId="urn:microsoft.com/office/officeart/2005/8/layout/vList5"/>
    <dgm:cxn modelId="{1421C166-D5D3-4E86-80ED-77EAB323D139}" srcId="{73851B68-9C01-481C-B240-0DA92118E636}" destId="{1D5D75DF-AAFB-4E56-B454-E31DB354D1FA}" srcOrd="1" destOrd="0" parTransId="{C5C8802B-BAB5-497E-BC67-C4BFC4B96151}" sibTransId="{8B6950F2-E906-4860-8D20-7DBF51719DDE}"/>
    <dgm:cxn modelId="{F9899388-FB27-4FD1-8F25-CD2607AB1879}" type="presParOf" srcId="{5172851C-F66D-4D2A-B5EC-7A97892E6660}" destId="{E453256F-FC8F-4A44-9883-5D28FF785432}" srcOrd="0" destOrd="0" presId="urn:microsoft.com/office/officeart/2005/8/layout/vList5"/>
    <dgm:cxn modelId="{D2941027-B982-4129-BFAC-2B8DD2843613}" type="presParOf" srcId="{E453256F-FC8F-4A44-9883-5D28FF785432}" destId="{FDF54B5C-E785-450E-99DE-6EA4758B94B8}" srcOrd="0" destOrd="0" presId="urn:microsoft.com/office/officeart/2005/8/layout/vList5"/>
    <dgm:cxn modelId="{0C0D6BC3-13F6-4BE8-840C-F7401E85B4B8}" type="presParOf" srcId="{E453256F-FC8F-4A44-9883-5D28FF785432}" destId="{A1DA61EE-A046-4ECC-B365-3F957BAC3EE1}" srcOrd="1" destOrd="0" presId="urn:microsoft.com/office/officeart/2005/8/layout/vList5"/>
    <dgm:cxn modelId="{D59271E2-BFF6-400E-A5ED-50D5A7169E58}" type="presParOf" srcId="{5172851C-F66D-4D2A-B5EC-7A97892E6660}" destId="{C3BA390F-8CC3-47D2-B4DB-F04EBD60A397}" srcOrd="1" destOrd="0" presId="urn:microsoft.com/office/officeart/2005/8/layout/vList5"/>
    <dgm:cxn modelId="{6EE3009F-F993-4898-A139-DD53FDAA6ECB}" type="presParOf" srcId="{5172851C-F66D-4D2A-B5EC-7A97892E6660}" destId="{E9F5FE28-777D-43BC-A892-F4CCDC84CECE}" srcOrd="2" destOrd="0" presId="urn:microsoft.com/office/officeart/2005/8/layout/vList5"/>
    <dgm:cxn modelId="{0AE38F21-3889-41C1-84B7-ABF8497B80B7}" type="presParOf" srcId="{E9F5FE28-777D-43BC-A892-F4CCDC84CECE}" destId="{8A6EC84A-98C9-4DDA-9C80-FAF31D6EA45F}" srcOrd="0" destOrd="0" presId="urn:microsoft.com/office/officeart/2005/8/layout/vList5"/>
    <dgm:cxn modelId="{784D4C08-3191-4466-967D-B950EBAD562E}" type="presParOf" srcId="{E9F5FE28-777D-43BC-A892-F4CCDC84CECE}" destId="{DE4372B9-4A7D-4B17-BB64-D5CD82C8221A}" srcOrd="1" destOrd="0" presId="urn:microsoft.com/office/officeart/2005/8/layout/vList5"/>
    <dgm:cxn modelId="{C38B44C1-271E-4543-AAA5-93DBFA4AA407}" type="presParOf" srcId="{5172851C-F66D-4D2A-B5EC-7A97892E6660}" destId="{72E94F08-1152-4F7B-AC63-313FFB7B494E}" srcOrd="3" destOrd="0" presId="urn:microsoft.com/office/officeart/2005/8/layout/vList5"/>
    <dgm:cxn modelId="{918887FF-F050-40DD-A118-2AC4028D08FE}" type="presParOf" srcId="{5172851C-F66D-4D2A-B5EC-7A97892E6660}" destId="{1FDB4D7C-2779-42B4-B11B-DFDAA4E2C148}" srcOrd="4" destOrd="0" presId="urn:microsoft.com/office/officeart/2005/8/layout/vList5"/>
    <dgm:cxn modelId="{ABD1FAB4-9FA9-4084-8523-9E36D2506AA1}" type="presParOf" srcId="{1FDB4D7C-2779-42B4-B11B-DFDAA4E2C148}" destId="{A0990B4A-88F1-4070-80B1-B924532CDE1B}" srcOrd="0" destOrd="0" presId="urn:microsoft.com/office/officeart/2005/8/layout/vList5"/>
    <dgm:cxn modelId="{9ECB2759-175F-438D-9DF4-978BB80786FD}" type="presParOf" srcId="{1FDB4D7C-2779-42B4-B11B-DFDAA4E2C148}" destId="{4BC1FF6D-193D-4AEE-8AD0-A0E982212284}" srcOrd="1" destOrd="0" presId="urn:microsoft.com/office/officeart/2005/8/layout/vList5"/>
    <dgm:cxn modelId="{390F8093-C3B3-4EBE-A4AF-4B415BCA3401}" type="presParOf" srcId="{5172851C-F66D-4D2A-B5EC-7A97892E6660}" destId="{41D1FE55-4D3D-4F8E-8CBB-BDDABB6C088A}" srcOrd="5" destOrd="0" presId="urn:microsoft.com/office/officeart/2005/8/layout/vList5"/>
    <dgm:cxn modelId="{8CDA8370-B0D8-41D8-B0E3-2CF18CD47E8A}" type="presParOf" srcId="{5172851C-F66D-4D2A-B5EC-7A97892E6660}" destId="{8E35E878-23DE-445B-91C0-0A84A45FB43C}" srcOrd="6" destOrd="0" presId="urn:microsoft.com/office/officeart/2005/8/layout/vList5"/>
    <dgm:cxn modelId="{15990092-BAF9-4BD5-8E09-BE3FD2BE6583}" type="presParOf" srcId="{8E35E878-23DE-445B-91C0-0A84A45FB43C}" destId="{3B357910-7F5E-42FB-A7F0-361590543C4A}" srcOrd="0" destOrd="0" presId="urn:microsoft.com/office/officeart/2005/8/layout/vList5"/>
    <dgm:cxn modelId="{C2D408D4-4ACA-409F-B93E-BFC1F8047DFB}" type="presParOf" srcId="{8E35E878-23DE-445B-91C0-0A84A45FB43C}" destId="{85FEA9A0-2B5C-41BA-ADAC-6BC3B233E2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DAD-F817-4FBC-B442-93EE95261DBA}">
      <dsp:nvSpPr>
        <dsp:cNvPr id="0" name=""/>
        <dsp:cNvSpPr/>
      </dsp:nvSpPr>
      <dsp:spPr>
        <a:xfrm>
          <a:off x="0" y="437814"/>
          <a:ext cx="48164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A8895-4E92-484E-8F35-A1E4B5AAFCE9}">
      <dsp:nvSpPr>
        <dsp:cNvPr id="0" name=""/>
        <dsp:cNvSpPr/>
      </dsp:nvSpPr>
      <dsp:spPr>
        <a:xfrm>
          <a:off x="240823" y="39294"/>
          <a:ext cx="4027059" cy="7970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436" tIns="0" rIns="1274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Разработаны модули, внедрены в учебный процесс</a:t>
          </a:r>
          <a:endParaRPr lang="ru-RU" sz="1800" b="1" kern="1200" dirty="0"/>
        </a:p>
      </dsp:txBody>
      <dsp:txXfrm>
        <a:off x="279731" y="78202"/>
        <a:ext cx="3949243" cy="719224"/>
      </dsp:txXfrm>
    </dsp:sp>
    <dsp:sp modelId="{A534A005-6ACA-4FAB-AE1F-4656C38099D5}">
      <dsp:nvSpPr>
        <dsp:cNvPr id="0" name=""/>
        <dsp:cNvSpPr/>
      </dsp:nvSpPr>
      <dsp:spPr>
        <a:xfrm>
          <a:off x="0" y="1768253"/>
          <a:ext cx="48164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0C099-D23C-4030-B8C4-03B2930626FD}">
      <dsp:nvSpPr>
        <dsp:cNvPr id="0" name=""/>
        <dsp:cNvSpPr/>
      </dsp:nvSpPr>
      <dsp:spPr>
        <a:xfrm>
          <a:off x="240823" y="1264014"/>
          <a:ext cx="4027025" cy="90275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436" tIns="0" rIns="127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Пополняется </a:t>
          </a:r>
          <a:r>
            <a:rPr lang="ru-RU" sz="1600" b="1" kern="1200" dirty="0" err="1" smtClean="0"/>
            <a:t>репозиторий</a:t>
          </a:r>
          <a:r>
            <a:rPr lang="ru-RU" sz="1600" b="1" kern="1200" dirty="0" smtClean="0"/>
            <a:t> разработанными учебными курсами, презентациями и другой полезной информацией</a:t>
          </a:r>
          <a:endParaRPr lang="ru-RU" sz="1600" b="1" kern="1200" dirty="0"/>
        </a:p>
      </dsp:txBody>
      <dsp:txXfrm>
        <a:off x="284892" y="1308083"/>
        <a:ext cx="3938887" cy="814621"/>
      </dsp:txXfrm>
    </dsp:sp>
    <dsp:sp modelId="{A3DAB7C7-92E1-442F-B387-2A39B936B2C9}">
      <dsp:nvSpPr>
        <dsp:cNvPr id="0" name=""/>
        <dsp:cNvSpPr/>
      </dsp:nvSpPr>
      <dsp:spPr>
        <a:xfrm>
          <a:off x="0" y="3430030"/>
          <a:ext cx="48164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12523-F521-440E-B1C0-0A8EF1D36D9A}">
      <dsp:nvSpPr>
        <dsp:cNvPr id="0" name=""/>
        <dsp:cNvSpPr/>
      </dsp:nvSpPr>
      <dsp:spPr>
        <a:xfrm>
          <a:off x="240823" y="2594453"/>
          <a:ext cx="4022878" cy="123409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436" tIns="0" rIns="1274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Создан тренинг-центр, закуплено оборудование для центра, проводятся тренинги, распространяется информация о проекте</a:t>
          </a:r>
          <a:endParaRPr lang="ru-RU" sz="1600" b="1" kern="1200" dirty="0"/>
        </a:p>
      </dsp:txBody>
      <dsp:txXfrm>
        <a:off x="301067" y="2654697"/>
        <a:ext cx="3902390" cy="1113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61EE-A046-4ECC-B365-3F957BAC3EE1}">
      <dsp:nvSpPr>
        <dsp:cNvPr id="0" name=""/>
        <dsp:cNvSpPr/>
      </dsp:nvSpPr>
      <dsp:spPr>
        <a:xfrm rot="5400000">
          <a:off x="3786778" y="-1569847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для студентов специальности «Дошкольное образование и воспитание»</a:t>
          </a:r>
          <a:endParaRPr lang="ru-RU" sz="1600" kern="1200" dirty="0"/>
        </a:p>
      </dsp:txBody>
      <dsp:txXfrm rot="-5400000">
        <a:off x="2147924" y="95408"/>
        <a:ext cx="3792128" cy="488017"/>
      </dsp:txXfrm>
    </dsp:sp>
    <dsp:sp modelId="{FDF54B5C-E785-450E-99DE-6EA4758B94B8}">
      <dsp:nvSpPr>
        <dsp:cNvPr id="0" name=""/>
        <dsp:cNvSpPr/>
      </dsp:nvSpPr>
      <dsp:spPr>
        <a:xfrm>
          <a:off x="0" y="1405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кого?</a:t>
          </a:r>
          <a:endParaRPr lang="ru-RU" sz="2800" kern="1200" dirty="0"/>
        </a:p>
      </dsp:txBody>
      <dsp:txXfrm>
        <a:off x="33001" y="34406"/>
        <a:ext cx="2081921" cy="610022"/>
      </dsp:txXfrm>
    </dsp:sp>
    <dsp:sp modelId="{DE4372B9-4A7D-4B17-BB64-D5CD82C8221A}">
      <dsp:nvSpPr>
        <dsp:cNvPr id="0" name=""/>
        <dsp:cNvSpPr/>
      </dsp:nvSpPr>
      <dsp:spPr>
        <a:xfrm rot="5400000">
          <a:off x="3786778" y="-860021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Семинары зарубежных вузов в рамках проекта </a:t>
          </a:r>
          <a:r>
            <a:rPr lang="en-US" sz="1800" kern="1200" dirty="0" err="1" smtClean="0"/>
            <a:t>SusDev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2147924" y="805234"/>
        <a:ext cx="3792128" cy="488017"/>
      </dsp:txXfrm>
    </dsp:sp>
    <dsp:sp modelId="{8A6EC84A-98C9-4DDA-9C80-FAF31D6EA45F}">
      <dsp:nvSpPr>
        <dsp:cNvPr id="0" name=""/>
        <dsp:cNvSpPr/>
      </dsp:nvSpPr>
      <dsp:spPr>
        <a:xfrm>
          <a:off x="0" y="711231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Основа</a:t>
          </a:r>
          <a:endParaRPr lang="ru-RU" sz="2800" kern="1200" dirty="0"/>
        </a:p>
      </dsp:txBody>
      <dsp:txXfrm>
        <a:off x="33001" y="744232"/>
        <a:ext cx="2081921" cy="610022"/>
      </dsp:txXfrm>
    </dsp:sp>
    <dsp:sp modelId="{4BC1FF6D-193D-4AEE-8AD0-A0E982212284}">
      <dsp:nvSpPr>
        <dsp:cNvPr id="0" name=""/>
        <dsp:cNvSpPr/>
      </dsp:nvSpPr>
      <dsp:spPr>
        <a:xfrm rot="5400000">
          <a:off x="3786778" y="-150196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учитывает местные экологические, экономические, социальные условия </a:t>
          </a:r>
          <a:endParaRPr lang="ru-RU" sz="1600" kern="1200" dirty="0"/>
        </a:p>
      </dsp:txBody>
      <dsp:txXfrm rot="-5400000">
        <a:off x="2147924" y="1515059"/>
        <a:ext cx="3792128" cy="488017"/>
      </dsp:txXfrm>
    </dsp:sp>
    <dsp:sp modelId="{A0990B4A-88F1-4070-80B1-B924532CDE1B}">
      <dsp:nvSpPr>
        <dsp:cNvPr id="0" name=""/>
        <dsp:cNvSpPr/>
      </dsp:nvSpPr>
      <dsp:spPr>
        <a:xfrm>
          <a:off x="0" y="1421056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Что нового?</a:t>
          </a:r>
          <a:endParaRPr lang="ru-RU" sz="2800" kern="1200" dirty="0"/>
        </a:p>
      </dsp:txBody>
      <dsp:txXfrm>
        <a:off x="33001" y="1454057"/>
        <a:ext cx="2081921" cy="610022"/>
      </dsp:txXfrm>
    </dsp:sp>
    <dsp:sp modelId="{AAD3773E-75BB-4E31-8AA6-0C749A448FD2}">
      <dsp:nvSpPr>
        <dsp:cNvPr id="0" name=""/>
        <dsp:cNvSpPr/>
      </dsp:nvSpPr>
      <dsp:spPr>
        <a:xfrm rot="5400000">
          <a:off x="3786778" y="559629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48 студентов</a:t>
          </a:r>
          <a:endParaRPr lang="ru-RU" sz="1800" kern="1200" dirty="0"/>
        </a:p>
      </dsp:txBody>
      <dsp:txXfrm rot="-5400000">
        <a:off x="2147924" y="2224885"/>
        <a:ext cx="3792128" cy="488017"/>
      </dsp:txXfrm>
    </dsp:sp>
    <dsp:sp modelId="{B451DB18-D8C7-4732-8E31-6D09DEABF835}">
      <dsp:nvSpPr>
        <dsp:cNvPr id="0" name=""/>
        <dsp:cNvSpPr/>
      </dsp:nvSpPr>
      <dsp:spPr>
        <a:xfrm>
          <a:off x="0" y="2130882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Количество обучаемых</a:t>
          </a:r>
          <a:endParaRPr lang="ru-RU" sz="2400" kern="1200" dirty="0"/>
        </a:p>
      </dsp:txBody>
      <dsp:txXfrm>
        <a:off x="33001" y="2163883"/>
        <a:ext cx="2081921" cy="610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61EE-A046-4ECC-B365-3F957BAC3EE1}">
      <dsp:nvSpPr>
        <dsp:cNvPr id="0" name=""/>
        <dsp:cNvSpPr/>
      </dsp:nvSpPr>
      <dsp:spPr>
        <a:xfrm rot="5400000">
          <a:off x="3786778" y="-1569847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для студентов специальности «Педагогика и методика начального образования и воспитания»</a:t>
          </a:r>
          <a:endParaRPr lang="ru-RU" sz="1400" kern="1200" dirty="0"/>
        </a:p>
      </dsp:txBody>
      <dsp:txXfrm rot="-5400000">
        <a:off x="2147924" y="95408"/>
        <a:ext cx="3792128" cy="488017"/>
      </dsp:txXfrm>
    </dsp:sp>
    <dsp:sp modelId="{FDF54B5C-E785-450E-99DE-6EA4758B94B8}">
      <dsp:nvSpPr>
        <dsp:cNvPr id="0" name=""/>
        <dsp:cNvSpPr/>
      </dsp:nvSpPr>
      <dsp:spPr>
        <a:xfrm>
          <a:off x="0" y="1405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кого?</a:t>
          </a:r>
          <a:endParaRPr lang="ru-RU" sz="2800" kern="1200" dirty="0"/>
        </a:p>
      </dsp:txBody>
      <dsp:txXfrm>
        <a:off x="33001" y="34406"/>
        <a:ext cx="2081921" cy="610022"/>
      </dsp:txXfrm>
    </dsp:sp>
    <dsp:sp modelId="{DE4372B9-4A7D-4B17-BB64-D5CD82C8221A}">
      <dsp:nvSpPr>
        <dsp:cNvPr id="0" name=""/>
        <dsp:cNvSpPr/>
      </dsp:nvSpPr>
      <dsp:spPr>
        <a:xfrm rot="5400000">
          <a:off x="3786778" y="-860021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Семинары зарубежных вузов в рамках проекта </a:t>
          </a:r>
          <a:r>
            <a:rPr lang="en-US" sz="1600" kern="1200" dirty="0" err="1" smtClean="0"/>
            <a:t>SusDev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 rot="-5400000">
        <a:off x="2147924" y="805234"/>
        <a:ext cx="3792128" cy="488017"/>
      </dsp:txXfrm>
    </dsp:sp>
    <dsp:sp modelId="{8A6EC84A-98C9-4DDA-9C80-FAF31D6EA45F}">
      <dsp:nvSpPr>
        <dsp:cNvPr id="0" name=""/>
        <dsp:cNvSpPr/>
      </dsp:nvSpPr>
      <dsp:spPr>
        <a:xfrm>
          <a:off x="0" y="711231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Основа</a:t>
          </a:r>
          <a:endParaRPr lang="ru-RU" sz="2800" kern="1200" dirty="0"/>
        </a:p>
      </dsp:txBody>
      <dsp:txXfrm>
        <a:off x="33001" y="744232"/>
        <a:ext cx="2081921" cy="610022"/>
      </dsp:txXfrm>
    </dsp:sp>
    <dsp:sp modelId="{4BC1FF6D-193D-4AEE-8AD0-A0E982212284}">
      <dsp:nvSpPr>
        <dsp:cNvPr id="0" name=""/>
        <dsp:cNvSpPr/>
      </dsp:nvSpPr>
      <dsp:spPr>
        <a:xfrm rot="5400000">
          <a:off x="3786778" y="-150196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учитывает местные экологические, экономические, социальные условия </a:t>
          </a:r>
          <a:endParaRPr lang="ru-RU" sz="1600" kern="1200" dirty="0"/>
        </a:p>
      </dsp:txBody>
      <dsp:txXfrm rot="-5400000">
        <a:off x="2147924" y="1515059"/>
        <a:ext cx="3792128" cy="488017"/>
      </dsp:txXfrm>
    </dsp:sp>
    <dsp:sp modelId="{A0990B4A-88F1-4070-80B1-B924532CDE1B}">
      <dsp:nvSpPr>
        <dsp:cNvPr id="0" name=""/>
        <dsp:cNvSpPr/>
      </dsp:nvSpPr>
      <dsp:spPr>
        <a:xfrm>
          <a:off x="0" y="1421056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Что нового?</a:t>
          </a:r>
          <a:endParaRPr lang="ru-RU" sz="2800" kern="1200" dirty="0"/>
        </a:p>
      </dsp:txBody>
      <dsp:txXfrm>
        <a:off x="33001" y="1454057"/>
        <a:ext cx="2081921" cy="610022"/>
      </dsp:txXfrm>
    </dsp:sp>
    <dsp:sp modelId="{02581944-1B0E-4D2F-BD12-D7FDF1577212}">
      <dsp:nvSpPr>
        <dsp:cNvPr id="0" name=""/>
        <dsp:cNvSpPr/>
      </dsp:nvSpPr>
      <dsp:spPr>
        <a:xfrm rot="5400000">
          <a:off x="3786778" y="559629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56 студентов</a:t>
          </a:r>
          <a:endParaRPr lang="ru-RU" sz="1600" kern="1200" dirty="0"/>
        </a:p>
      </dsp:txBody>
      <dsp:txXfrm rot="-5400000">
        <a:off x="2147924" y="2224885"/>
        <a:ext cx="3792128" cy="488017"/>
      </dsp:txXfrm>
    </dsp:sp>
    <dsp:sp modelId="{96A8F65E-DE0F-4920-BF87-36C2F04BF86F}">
      <dsp:nvSpPr>
        <dsp:cNvPr id="0" name=""/>
        <dsp:cNvSpPr/>
      </dsp:nvSpPr>
      <dsp:spPr>
        <a:xfrm>
          <a:off x="14052" y="2093301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Количество обучаемых</a:t>
          </a:r>
          <a:endParaRPr lang="ru-RU" sz="2400" kern="1200" dirty="0"/>
        </a:p>
      </dsp:txBody>
      <dsp:txXfrm>
        <a:off x="47053" y="2126302"/>
        <a:ext cx="2081921" cy="610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61EE-A046-4ECC-B365-3F957BAC3EE1}">
      <dsp:nvSpPr>
        <dsp:cNvPr id="0" name=""/>
        <dsp:cNvSpPr/>
      </dsp:nvSpPr>
      <dsp:spPr>
        <a:xfrm rot="5400000">
          <a:off x="3786778" y="-1569847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Дети 3-6 лет</a:t>
          </a:r>
          <a:endParaRPr lang="ru-RU" sz="1800" kern="1200" dirty="0"/>
        </a:p>
      </dsp:txBody>
      <dsp:txXfrm rot="-5400000">
        <a:off x="2147924" y="95408"/>
        <a:ext cx="3792128" cy="488017"/>
      </dsp:txXfrm>
    </dsp:sp>
    <dsp:sp modelId="{FDF54B5C-E785-450E-99DE-6EA4758B94B8}">
      <dsp:nvSpPr>
        <dsp:cNvPr id="0" name=""/>
        <dsp:cNvSpPr/>
      </dsp:nvSpPr>
      <dsp:spPr>
        <a:xfrm>
          <a:off x="0" y="1405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кого?</a:t>
          </a:r>
          <a:endParaRPr lang="ru-RU" sz="2800" kern="1200" dirty="0"/>
        </a:p>
      </dsp:txBody>
      <dsp:txXfrm>
        <a:off x="33001" y="34406"/>
        <a:ext cx="2081921" cy="610022"/>
      </dsp:txXfrm>
    </dsp:sp>
    <dsp:sp modelId="{DE4372B9-4A7D-4B17-BB64-D5CD82C8221A}">
      <dsp:nvSpPr>
        <dsp:cNvPr id="0" name=""/>
        <dsp:cNvSpPr/>
      </dsp:nvSpPr>
      <dsp:spPr>
        <a:xfrm rot="5400000">
          <a:off x="3786778" y="-860021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Передовая практика ЮНЕСКО </a:t>
          </a:r>
          <a:endParaRPr lang="ru-RU" sz="1800" kern="1200" dirty="0"/>
        </a:p>
      </dsp:txBody>
      <dsp:txXfrm rot="-5400000">
        <a:off x="2147924" y="805234"/>
        <a:ext cx="3792128" cy="488017"/>
      </dsp:txXfrm>
    </dsp:sp>
    <dsp:sp modelId="{8A6EC84A-98C9-4DDA-9C80-FAF31D6EA45F}">
      <dsp:nvSpPr>
        <dsp:cNvPr id="0" name=""/>
        <dsp:cNvSpPr/>
      </dsp:nvSpPr>
      <dsp:spPr>
        <a:xfrm>
          <a:off x="0" y="711231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Основа</a:t>
          </a:r>
          <a:endParaRPr lang="ru-RU" sz="2800" kern="1200" dirty="0"/>
        </a:p>
      </dsp:txBody>
      <dsp:txXfrm>
        <a:off x="33001" y="744232"/>
        <a:ext cx="2081921" cy="610022"/>
      </dsp:txXfrm>
    </dsp:sp>
    <dsp:sp modelId="{4BC1FF6D-193D-4AEE-8AD0-A0E982212284}">
      <dsp:nvSpPr>
        <dsp:cNvPr id="0" name=""/>
        <dsp:cNvSpPr/>
      </dsp:nvSpPr>
      <dsp:spPr>
        <a:xfrm rot="5400000">
          <a:off x="3786778" y="-150196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учитывает местные экологические, экономические, социальные условия </a:t>
          </a:r>
          <a:endParaRPr lang="ru-RU" sz="1600" kern="1200" dirty="0"/>
        </a:p>
      </dsp:txBody>
      <dsp:txXfrm rot="-5400000">
        <a:off x="2147924" y="1515059"/>
        <a:ext cx="3792128" cy="488017"/>
      </dsp:txXfrm>
    </dsp:sp>
    <dsp:sp modelId="{A0990B4A-88F1-4070-80B1-B924532CDE1B}">
      <dsp:nvSpPr>
        <dsp:cNvPr id="0" name=""/>
        <dsp:cNvSpPr/>
      </dsp:nvSpPr>
      <dsp:spPr>
        <a:xfrm>
          <a:off x="0" y="1421056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Что нового?</a:t>
          </a:r>
          <a:endParaRPr lang="ru-RU" sz="2800" kern="1200" dirty="0"/>
        </a:p>
      </dsp:txBody>
      <dsp:txXfrm>
        <a:off x="33001" y="1454057"/>
        <a:ext cx="2081921" cy="610022"/>
      </dsp:txXfrm>
    </dsp:sp>
    <dsp:sp modelId="{80030009-3512-497F-944E-24DAA5CD0D45}">
      <dsp:nvSpPr>
        <dsp:cNvPr id="0" name=""/>
        <dsp:cNvSpPr/>
      </dsp:nvSpPr>
      <dsp:spPr>
        <a:xfrm rot="5400000">
          <a:off x="3786778" y="559629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17 воспитателей детских садов</a:t>
          </a:r>
          <a:endParaRPr lang="ru-RU" sz="1600" kern="1200" dirty="0"/>
        </a:p>
      </dsp:txBody>
      <dsp:txXfrm rot="-5400000">
        <a:off x="2147924" y="2224885"/>
        <a:ext cx="3792128" cy="488017"/>
      </dsp:txXfrm>
    </dsp:sp>
    <dsp:sp modelId="{3EE1374E-F2C7-4E96-85F7-9420C994BD27}">
      <dsp:nvSpPr>
        <dsp:cNvPr id="0" name=""/>
        <dsp:cNvSpPr/>
      </dsp:nvSpPr>
      <dsp:spPr>
        <a:xfrm>
          <a:off x="0" y="2130882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Количество обученных</a:t>
          </a:r>
          <a:endParaRPr lang="ru-RU" sz="2400" kern="1200" dirty="0"/>
        </a:p>
      </dsp:txBody>
      <dsp:txXfrm>
        <a:off x="33001" y="2163883"/>
        <a:ext cx="2081921" cy="610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61EE-A046-4ECC-B365-3F957BAC3EE1}">
      <dsp:nvSpPr>
        <dsp:cNvPr id="0" name=""/>
        <dsp:cNvSpPr/>
      </dsp:nvSpPr>
      <dsp:spPr>
        <a:xfrm rot="5400000">
          <a:off x="3786778" y="-1569847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Ученики 1-4 классов</a:t>
          </a:r>
          <a:endParaRPr lang="ru-RU" sz="1800" kern="1200" dirty="0"/>
        </a:p>
      </dsp:txBody>
      <dsp:txXfrm rot="-5400000">
        <a:off x="2147924" y="95408"/>
        <a:ext cx="3792128" cy="488017"/>
      </dsp:txXfrm>
    </dsp:sp>
    <dsp:sp modelId="{FDF54B5C-E785-450E-99DE-6EA4758B94B8}">
      <dsp:nvSpPr>
        <dsp:cNvPr id="0" name=""/>
        <dsp:cNvSpPr/>
      </dsp:nvSpPr>
      <dsp:spPr>
        <a:xfrm>
          <a:off x="0" y="1405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Для кого?</a:t>
          </a:r>
          <a:endParaRPr lang="ru-RU" sz="2800" kern="1200" dirty="0"/>
        </a:p>
      </dsp:txBody>
      <dsp:txXfrm>
        <a:off x="33001" y="34406"/>
        <a:ext cx="2081921" cy="610022"/>
      </dsp:txXfrm>
    </dsp:sp>
    <dsp:sp modelId="{DE4372B9-4A7D-4B17-BB64-D5CD82C8221A}">
      <dsp:nvSpPr>
        <dsp:cNvPr id="0" name=""/>
        <dsp:cNvSpPr/>
      </dsp:nvSpPr>
      <dsp:spPr>
        <a:xfrm rot="5400000">
          <a:off x="3786778" y="-860021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Передовая практика ЮНЕСКО </a:t>
          </a:r>
          <a:endParaRPr lang="ru-RU" sz="1800" kern="1200" dirty="0"/>
        </a:p>
      </dsp:txBody>
      <dsp:txXfrm rot="-5400000">
        <a:off x="2147924" y="805234"/>
        <a:ext cx="3792128" cy="488017"/>
      </dsp:txXfrm>
    </dsp:sp>
    <dsp:sp modelId="{8A6EC84A-98C9-4DDA-9C80-FAF31D6EA45F}">
      <dsp:nvSpPr>
        <dsp:cNvPr id="0" name=""/>
        <dsp:cNvSpPr/>
      </dsp:nvSpPr>
      <dsp:spPr>
        <a:xfrm>
          <a:off x="0" y="711231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Основа</a:t>
          </a:r>
          <a:endParaRPr lang="ru-RU" sz="2800" kern="1200" dirty="0"/>
        </a:p>
      </dsp:txBody>
      <dsp:txXfrm>
        <a:off x="33001" y="744232"/>
        <a:ext cx="2081921" cy="610022"/>
      </dsp:txXfrm>
    </dsp:sp>
    <dsp:sp modelId="{4BC1FF6D-193D-4AEE-8AD0-A0E982212284}">
      <dsp:nvSpPr>
        <dsp:cNvPr id="0" name=""/>
        <dsp:cNvSpPr/>
      </dsp:nvSpPr>
      <dsp:spPr>
        <a:xfrm rot="5400000">
          <a:off x="3786778" y="-150196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учитывает местные экологические, экономические, социальные условия</a:t>
          </a:r>
          <a:endParaRPr lang="ru-RU" sz="1400" kern="1200" dirty="0"/>
        </a:p>
      </dsp:txBody>
      <dsp:txXfrm rot="-5400000">
        <a:off x="2147924" y="1515059"/>
        <a:ext cx="3792128" cy="488017"/>
      </dsp:txXfrm>
    </dsp:sp>
    <dsp:sp modelId="{A0990B4A-88F1-4070-80B1-B924532CDE1B}">
      <dsp:nvSpPr>
        <dsp:cNvPr id="0" name=""/>
        <dsp:cNvSpPr/>
      </dsp:nvSpPr>
      <dsp:spPr>
        <a:xfrm>
          <a:off x="0" y="1421056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Что нового?</a:t>
          </a:r>
          <a:endParaRPr lang="ru-RU" sz="2800" kern="1200" dirty="0"/>
        </a:p>
      </dsp:txBody>
      <dsp:txXfrm>
        <a:off x="33001" y="1454057"/>
        <a:ext cx="2081921" cy="610022"/>
      </dsp:txXfrm>
    </dsp:sp>
    <dsp:sp modelId="{85FEA9A0-2B5C-41BA-ADAC-6BC3B233E2EC}">
      <dsp:nvSpPr>
        <dsp:cNvPr id="0" name=""/>
        <dsp:cNvSpPr/>
      </dsp:nvSpPr>
      <dsp:spPr>
        <a:xfrm rot="5400000">
          <a:off x="3786778" y="559629"/>
          <a:ext cx="540819" cy="38185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14 учителей начальных классов</a:t>
          </a:r>
          <a:endParaRPr lang="ru-RU" sz="1400" kern="1200" dirty="0"/>
        </a:p>
      </dsp:txBody>
      <dsp:txXfrm rot="-5400000">
        <a:off x="2147924" y="2224885"/>
        <a:ext cx="3792128" cy="488017"/>
      </dsp:txXfrm>
    </dsp:sp>
    <dsp:sp modelId="{3B357910-7F5E-42FB-A7F0-361590543C4A}">
      <dsp:nvSpPr>
        <dsp:cNvPr id="0" name=""/>
        <dsp:cNvSpPr/>
      </dsp:nvSpPr>
      <dsp:spPr>
        <a:xfrm>
          <a:off x="0" y="2130882"/>
          <a:ext cx="2147923" cy="67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Количество обученных</a:t>
          </a:r>
          <a:endParaRPr lang="ru-RU" sz="2400" kern="1200" dirty="0"/>
        </a:p>
      </dsp:txBody>
      <dsp:txXfrm>
        <a:off x="33001" y="2163883"/>
        <a:ext cx="2081921" cy="610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5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8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2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906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63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506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17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193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25" y="6447435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7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25" y="6447435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02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25" y="6447435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731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82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25" y="6447435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7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45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25" y="6447435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46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57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766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42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2620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14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8805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22" y="644743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0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22" y="644743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44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22" y="644743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5860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22" y="644743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9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1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22" y="644743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90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99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88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2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9679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1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3510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20" y="6447431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2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12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20" y="6447431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6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20" y="6447431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666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20" y="6447431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44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20" y="6447431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06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2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7836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80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2843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6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753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12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14" y="6447427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2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14" y="6447427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16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14" y="6447427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2861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14" y="6447427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95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32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14" y="6447427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17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31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969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0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09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46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5519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22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403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9397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24.09.2019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1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47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7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4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7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ED80-DF42-4230-8DA9-663B8CC82D0B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4200-0C18-4AF9-840C-885B4AFCB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25" y="6447435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22" y="644743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20" y="6447431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14" y="6447427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4E5B6F"/>
                </a:solidFill>
              </a:rPr>
              <a:pPr/>
              <a:t>24.09.2019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E5B6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u.edu.kz/ru/erasmus/A_project/useful_links/" TargetMode="External"/><Relationship Id="rId2" Type="http://schemas.openxmlformats.org/officeDocument/2006/relationships/hyperlink" Target="https://asu.edu.kz/ru/erasmus/A_pro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9952" y="2221142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Результаты реализации проекта </a:t>
            </a:r>
            <a:r>
              <a:rPr lang="en-US" sz="4000" dirty="0" err="1" smtClean="0"/>
              <a:t>SusDev</a:t>
            </a:r>
            <a:r>
              <a:rPr lang="en-US" sz="4000" dirty="0" smtClean="0"/>
              <a:t> </a:t>
            </a:r>
            <a:r>
              <a:rPr lang="ru-RU" sz="4000" dirty="0" smtClean="0"/>
              <a:t>в </a:t>
            </a:r>
            <a:r>
              <a:rPr lang="ru-RU" sz="4000" dirty="0" err="1" smtClean="0"/>
              <a:t>Атырауском</a:t>
            </a:r>
            <a:r>
              <a:rPr lang="ru-RU" sz="4000" dirty="0" smtClean="0"/>
              <a:t> государственном университете </a:t>
            </a:r>
            <a:r>
              <a:rPr lang="ru-RU" sz="4000" dirty="0" err="1" smtClean="0"/>
              <a:t>им.Х.Досмухамедова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9952" y="5472545"/>
            <a:ext cx="9144000" cy="581892"/>
          </a:xfrm>
        </p:spPr>
        <p:txBody>
          <a:bodyPr>
            <a:normAutofit/>
          </a:bodyPr>
          <a:lstStyle/>
          <a:p>
            <a:r>
              <a:rPr lang="ru-RU" dirty="0" smtClean="0"/>
              <a:t>Алматы, 24-26 сентября 2019 г.</a:t>
            </a:r>
            <a:endParaRPr lang="ru-RU" dirty="0"/>
          </a:p>
        </p:txBody>
      </p:sp>
      <p:pic>
        <p:nvPicPr>
          <p:cNvPr id="4" name="Picture 2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652" y="304800"/>
            <a:ext cx="5400600" cy="1916342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12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8" y="2681039"/>
            <a:ext cx="2946392" cy="4167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55" y="2681039"/>
            <a:ext cx="2948439" cy="4167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34" y="2696508"/>
            <a:ext cx="2937511" cy="415180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79112" y="252392"/>
            <a:ext cx="9374688" cy="111801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/>
              <a:t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a:t>
            </a:r>
          </a:p>
        </p:txBody>
      </p:sp>
      <p:pic>
        <p:nvPicPr>
          <p:cNvPr id="8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193" y="1483144"/>
            <a:ext cx="10717531" cy="11635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/>
              <a:t>Согласно рабочим пакетам 6 и 7</a:t>
            </a:r>
            <a:r>
              <a:rPr lang="ru-RU" sz="1600" dirty="0"/>
              <a:t> (</a:t>
            </a:r>
            <a:r>
              <a:rPr lang="en-GB" sz="1600" dirty="0"/>
              <a:t>WP</a:t>
            </a:r>
            <a:r>
              <a:rPr lang="ru-RU" sz="1600" dirty="0"/>
              <a:t>6 </a:t>
            </a:r>
            <a:r>
              <a:rPr lang="en-GB" sz="1600" dirty="0"/>
              <a:t>Quality control and monitoring</a:t>
            </a:r>
            <a:r>
              <a:rPr lang="ru-RU" sz="1600" dirty="0"/>
              <a:t>, </a:t>
            </a:r>
            <a:r>
              <a:rPr lang="en-GB" sz="1600" dirty="0"/>
              <a:t>WP</a:t>
            </a:r>
            <a:r>
              <a:rPr lang="ru-RU" sz="1600" dirty="0"/>
              <a:t> 7 </a:t>
            </a:r>
            <a:r>
              <a:rPr lang="en-GB" sz="1600" dirty="0"/>
              <a:t>Dissemination</a:t>
            </a:r>
            <a:r>
              <a:rPr lang="ru-RU" sz="1600" dirty="0"/>
              <a:t> &amp; </a:t>
            </a:r>
            <a:r>
              <a:rPr lang="en-GB" sz="1600" dirty="0"/>
              <a:t>Exploitation of Project Results</a:t>
            </a:r>
            <a:r>
              <a:rPr lang="ru-RU" sz="1600" dirty="0" smtClean="0"/>
              <a:t>) </a:t>
            </a:r>
            <a:r>
              <a:rPr lang="ru-RU" sz="1600" dirty="0"/>
              <a:t>составлены стратегии по обеспечению устойчивости, влияния, качества, а также план по распространению информации</a:t>
            </a:r>
            <a:r>
              <a:rPr lang="ru-RU" sz="1600" dirty="0" smtClean="0"/>
              <a:t>.</a:t>
            </a:r>
          </a:p>
          <a:p>
            <a:pPr lvl="2"/>
            <a:r>
              <a:rPr lang="ru-RU" dirty="0" smtClean="0"/>
              <a:t>Ежемесячно выпускается бюллетень по устойчивому развитию «</a:t>
            </a:r>
            <a:r>
              <a:rPr lang="ru-RU" dirty="0" err="1" smtClean="0"/>
              <a:t>Куралай</a:t>
            </a:r>
            <a:r>
              <a:rPr lang="ru-RU" dirty="0" smtClean="0"/>
              <a:t>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7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3" y="2394036"/>
            <a:ext cx="5798967" cy="4102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64" y="2776768"/>
            <a:ext cx="2886413" cy="4081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87" y="2804159"/>
            <a:ext cx="2944816" cy="4163811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29007" y="138706"/>
            <a:ext cx="9574289" cy="111801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/>
              <a:t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a:t>
            </a:r>
          </a:p>
        </p:txBody>
      </p:sp>
      <p:pic>
        <p:nvPicPr>
          <p:cNvPr id="7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697" y="1390717"/>
            <a:ext cx="10717531" cy="141341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/>
              <a:t>Согласно рабочим пакетам 6 и 7</a:t>
            </a:r>
            <a:r>
              <a:rPr lang="ru-RU" sz="1600" dirty="0"/>
              <a:t> (</a:t>
            </a:r>
            <a:r>
              <a:rPr lang="en-GB" sz="1600" dirty="0"/>
              <a:t>WP</a:t>
            </a:r>
            <a:r>
              <a:rPr lang="ru-RU" sz="1600" dirty="0"/>
              <a:t>6 </a:t>
            </a:r>
            <a:r>
              <a:rPr lang="en-GB" sz="1600" dirty="0"/>
              <a:t>Quality control and monitoring</a:t>
            </a:r>
            <a:r>
              <a:rPr lang="ru-RU" sz="1600" dirty="0"/>
              <a:t>, </a:t>
            </a:r>
            <a:r>
              <a:rPr lang="en-GB" sz="1600" dirty="0"/>
              <a:t>WP</a:t>
            </a:r>
            <a:r>
              <a:rPr lang="ru-RU" sz="1600" dirty="0"/>
              <a:t> 7 </a:t>
            </a:r>
            <a:r>
              <a:rPr lang="en-GB" sz="1600" dirty="0"/>
              <a:t>Dissemination</a:t>
            </a:r>
            <a:r>
              <a:rPr lang="ru-RU" sz="1600" dirty="0"/>
              <a:t> &amp; </a:t>
            </a:r>
            <a:r>
              <a:rPr lang="en-GB" sz="1600" dirty="0"/>
              <a:t>Exploitation of Project Results</a:t>
            </a:r>
            <a:r>
              <a:rPr lang="ru-RU" sz="1600" dirty="0" smtClean="0"/>
              <a:t>) </a:t>
            </a:r>
            <a:r>
              <a:rPr lang="ru-RU" sz="1600" dirty="0"/>
              <a:t>составлены стратегии по обеспечению устойчивости, влияния, качества, а также план по распространению информации</a:t>
            </a:r>
            <a:r>
              <a:rPr lang="ru-RU" sz="1600" dirty="0" smtClean="0"/>
              <a:t>.</a:t>
            </a:r>
          </a:p>
          <a:p>
            <a:pPr lvl="2"/>
            <a:r>
              <a:rPr lang="ru-RU" dirty="0" smtClean="0"/>
              <a:t>Подготовлены буклеты, которые распространяются среди студентов, ППС университета, внешних заинтересованных лиц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71" y="4394200"/>
            <a:ext cx="3695700" cy="2463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6" y="2603500"/>
            <a:ext cx="3689985" cy="2459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83" y="2603500"/>
            <a:ext cx="4373316" cy="2459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1" y="4394200"/>
            <a:ext cx="3695700" cy="24638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54268" y="114014"/>
            <a:ext cx="9491936" cy="111801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/>
              <a:t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a:t>
            </a:r>
          </a:p>
        </p:txBody>
      </p:sp>
      <p:pic>
        <p:nvPicPr>
          <p:cNvPr id="8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1" y="1304579"/>
            <a:ext cx="10717531" cy="122155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b="1" dirty="0"/>
              <a:t>Согласно рабочим пакетам 6 и 7</a:t>
            </a:r>
            <a:r>
              <a:rPr lang="ru-RU" sz="1600" dirty="0"/>
              <a:t> (</a:t>
            </a:r>
            <a:r>
              <a:rPr lang="en-GB" sz="1600" dirty="0"/>
              <a:t>WP</a:t>
            </a:r>
            <a:r>
              <a:rPr lang="ru-RU" sz="1600" dirty="0"/>
              <a:t>6 </a:t>
            </a:r>
            <a:r>
              <a:rPr lang="en-GB" sz="1600" dirty="0"/>
              <a:t>Quality control and monitoring</a:t>
            </a:r>
            <a:r>
              <a:rPr lang="ru-RU" sz="1600" dirty="0"/>
              <a:t>, </a:t>
            </a:r>
            <a:r>
              <a:rPr lang="en-GB" sz="1600" dirty="0"/>
              <a:t>WP</a:t>
            </a:r>
            <a:r>
              <a:rPr lang="ru-RU" sz="1600" dirty="0"/>
              <a:t> 7 </a:t>
            </a:r>
            <a:r>
              <a:rPr lang="en-GB" sz="1600" dirty="0"/>
              <a:t>Dissemination</a:t>
            </a:r>
            <a:r>
              <a:rPr lang="ru-RU" sz="1600" dirty="0"/>
              <a:t> &amp; </a:t>
            </a:r>
            <a:r>
              <a:rPr lang="en-GB" sz="1600" dirty="0"/>
              <a:t>Exploitation of Project Results</a:t>
            </a:r>
            <a:r>
              <a:rPr lang="ru-RU" sz="1600" dirty="0" smtClean="0"/>
              <a:t>) </a:t>
            </a:r>
            <a:r>
              <a:rPr lang="ru-RU" sz="1600" dirty="0"/>
              <a:t>составлены стратегии по обеспечению устойчивости, влияния, качества, а также план по распространению информации</a:t>
            </a:r>
            <a:r>
              <a:rPr lang="ru-RU" sz="1600" dirty="0" smtClean="0"/>
              <a:t>.</a:t>
            </a:r>
          </a:p>
          <a:p>
            <a:pPr lvl="2"/>
            <a:r>
              <a:rPr lang="ru-RU" dirty="0" smtClean="0"/>
              <a:t>Волонтерский клуб </a:t>
            </a:r>
            <a:r>
              <a:rPr lang="en-US" dirty="0" smtClean="0"/>
              <a:t>Green Way </a:t>
            </a:r>
            <a:r>
              <a:rPr lang="ru-RU" dirty="0" smtClean="0"/>
              <a:t>совместно с </a:t>
            </a:r>
            <a:r>
              <a:rPr lang="en-US" dirty="0" smtClean="0"/>
              <a:t>Kids University </a:t>
            </a:r>
            <a:r>
              <a:rPr lang="ru-RU" dirty="0" smtClean="0"/>
              <a:t>проводит акции, экологические субботники в городе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7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8" y="2702295"/>
            <a:ext cx="4156711" cy="2940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97" y="2769242"/>
            <a:ext cx="3809048" cy="280708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66794" y="127876"/>
            <a:ext cx="9378445" cy="111801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/>
              <a:t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89" y="2769235"/>
            <a:ext cx="3740727" cy="280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Админ\Desktop\Мои документы\все фотографии\открытые занятия ноябрь 2018\20181116_1025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49" y="4973803"/>
            <a:ext cx="3816423" cy="188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дмин\Desktop\Мои документы\все фотографии\открытые занятия ноябрь 2018\20181116_0953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17" y="4973805"/>
            <a:ext cx="3868155" cy="188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1" y="1245871"/>
            <a:ext cx="10717531" cy="1523365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/>
              <a:t>Согласно рабочим пакетам 6 и 7</a:t>
            </a:r>
            <a:r>
              <a:rPr lang="ru-RU" sz="1600" dirty="0"/>
              <a:t> (</a:t>
            </a:r>
            <a:r>
              <a:rPr lang="en-GB" sz="1600" dirty="0"/>
              <a:t>WP</a:t>
            </a:r>
            <a:r>
              <a:rPr lang="ru-RU" sz="1600" dirty="0"/>
              <a:t>6 </a:t>
            </a:r>
            <a:r>
              <a:rPr lang="en-GB" sz="1600" dirty="0"/>
              <a:t>Quality control and monitoring</a:t>
            </a:r>
            <a:r>
              <a:rPr lang="ru-RU" sz="1600" dirty="0"/>
              <a:t>, </a:t>
            </a:r>
            <a:r>
              <a:rPr lang="en-GB" sz="1600" dirty="0"/>
              <a:t>WP</a:t>
            </a:r>
            <a:r>
              <a:rPr lang="ru-RU" sz="1600" dirty="0"/>
              <a:t> 7 </a:t>
            </a:r>
            <a:r>
              <a:rPr lang="en-GB" sz="1600" dirty="0"/>
              <a:t>Dissemination</a:t>
            </a:r>
            <a:r>
              <a:rPr lang="ru-RU" sz="1600" dirty="0"/>
              <a:t> &amp; </a:t>
            </a:r>
            <a:r>
              <a:rPr lang="en-GB" sz="1600" dirty="0"/>
              <a:t>Exploitation of Project Results</a:t>
            </a:r>
            <a:r>
              <a:rPr lang="ru-RU" sz="1600" dirty="0" smtClean="0"/>
              <a:t>) </a:t>
            </a:r>
            <a:r>
              <a:rPr lang="ru-RU" sz="1600" dirty="0"/>
              <a:t>составлены стратегии по обеспечению устойчивости, влияния, качества, а также план по распространению информации</a:t>
            </a:r>
            <a:r>
              <a:rPr lang="ru-RU" sz="1600" dirty="0" smtClean="0"/>
              <a:t>.</a:t>
            </a:r>
          </a:p>
          <a:p>
            <a:pPr lvl="2"/>
            <a:r>
              <a:rPr lang="ru-RU" dirty="0" smtClean="0"/>
              <a:t>Воспитатели детских садов результаты внедрения в учебный процесс публикуют в журналах, выступают на педагогических чтениях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Меморандум</a:t>
            </a:r>
            <a:endParaRPr lang="ru-RU" dirty="0"/>
          </a:p>
        </p:txBody>
      </p:sp>
      <p:pic>
        <p:nvPicPr>
          <p:cNvPr id="1027" name="Picture 3" descr="C:\Users\Админ\Desktop\меморандум1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412269"/>
            <a:ext cx="2304256" cy="23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меморанлум2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861048"/>
            <a:ext cx="2304256" cy="23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Сертификат Гульфайруз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8" y="1484783"/>
            <a:ext cx="3886116" cy="21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\Desktop\Сертификат Назгуль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42" y="1484786"/>
            <a:ext cx="3911351" cy="21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\Desktop\Сертификат Света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80" y="3933056"/>
            <a:ext cx="3877475" cy="21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\Desktop\Сертификат Зоя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42" y="3923827"/>
            <a:ext cx="3785124" cy="20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7178" y="2730673"/>
            <a:ext cx="10972800" cy="1384544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THANK YOU!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3" y="124007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4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737" y="365130"/>
            <a:ext cx="9074063" cy="91252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Наше участие в </a:t>
            </a:r>
            <a:r>
              <a:rPr lang="pl-PL" b="1" dirty="0" smtClean="0">
                <a:solidFill>
                  <a:srgbClr val="00B050"/>
                </a:solidFill>
              </a:rPr>
              <a:t>SUSDEV </a:t>
            </a:r>
            <a:endParaRPr lang="ru-RU" b="1" dirty="0"/>
          </a:p>
        </p:txBody>
      </p:sp>
      <p:pic>
        <p:nvPicPr>
          <p:cNvPr id="1028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ÐÐ°ÑÑÐ¸Ð½ÐºÐ¸ Ð¿Ð¾ Ð·Ð°Ð¿ÑÐ¾ÑÑ Co-founded Era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ÐÐ°ÑÑÐ¸Ð½ÐºÐ¸ Ð¿Ð¾ Ð·Ð°Ð¿ÑÐ¾ÑÑ Co-founded Erasm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14" y="1563458"/>
            <a:ext cx="6156127" cy="529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88296"/>
              </p:ext>
            </p:extLst>
          </p:nvPr>
        </p:nvGraphicFramePr>
        <p:xfrm>
          <a:off x="293688" y="1825625"/>
          <a:ext cx="4816475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0000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529" y="242722"/>
            <a:ext cx="9525000" cy="1325563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Задача 1</a:t>
            </a:r>
            <a:r>
              <a:rPr lang="ru-RU" sz="2000" b="1" dirty="0"/>
              <a:t>. Разработка модулей по трем направлениям (Экология, Пищевая безопасность и Управление земельными ресурсами) для стимулирования зеленых навыков для разных целевых групп и уровней квалификации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Направление – Экология</a:t>
            </a:r>
          </a:p>
          <a:p>
            <a:pPr algn="just"/>
            <a:r>
              <a:rPr lang="ru-RU" dirty="0"/>
              <a:t>Согласно рабочему пакету 4 (</a:t>
            </a:r>
            <a:r>
              <a:rPr lang="en-US" dirty="0"/>
              <a:t>WP</a:t>
            </a:r>
            <a:r>
              <a:rPr lang="ru-RU" dirty="0"/>
              <a:t>4 </a:t>
            </a:r>
            <a:r>
              <a:rPr lang="en-US" dirty="0"/>
              <a:t>Development of Green Training Modules</a:t>
            </a:r>
            <a:r>
              <a:rPr lang="ru-RU" dirty="0"/>
              <a:t>) </a:t>
            </a:r>
            <a:r>
              <a:rPr lang="ru-RU" dirty="0" smtClean="0"/>
              <a:t>разработаны модули:</a:t>
            </a:r>
          </a:p>
          <a:p>
            <a:pPr lvl="1" algn="just"/>
            <a:r>
              <a:rPr lang="ru-RU" dirty="0" smtClean="0"/>
              <a:t>Методика преподавания основ устойчивого развития в дошкольных учреждениях (для студентов специальности «Дошкольное образование и воспитание»)</a:t>
            </a:r>
          </a:p>
          <a:p>
            <a:pPr lvl="1" algn="just"/>
            <a:r>
              <a:rPr lang="ru-RU" dirty="0" smtClean="0"/>
              <a:t>Методика преподавания основ устойчивого развития в начальных классах (для студентов специальности «Педагогика и методика начального образования и воспитания») </a:t>
            </a:r>
          </a:p>
          <a:p>
            <a:pPr lvl="1" algn="just"/>
            <a:r>
              <a:rPr lang="ru-RU" dirty="0" smtClean="0"/>
              <a:t>Корпоративная ответственность и устойчивое развитие (для студентов экономических специальностей)</a:t>
            </a:r>
          </a:p>
          <a:p>
            <a:pPr lvl="1" algn="just"/>
            <a:r>
              <a:rPr lang="ru-RU" dirty="0" smtClean="0"/>
              <a:t>Методическое пособие по проведению тренинга «Образование для устойчивого развития и экологического воспитания в детском саду» (для тренеров тренинг-центра)</a:t>
            </a:r>
          </a:p>
          <a:p>
            <a:pPr lvl="1" algn="just"/>
            <a:r>
              <a:rPr lang="ru-RU" dirty="0" smtClean="0"/>
              <a:t>Методическое пособие </a:t>
            </a:r>
            <a:r>
              <a:rPr lang="en-US" dirty="0" smtClean="0"/>
              <a:t>ECO MIND </a:t>
            </a:r>
            <a:r>
              <a:rPr lang="ru-RU" dirty="0" smtClean="0"/>
              <a:t>(для воспитателей детских садов)</a:t>
            </a:r>
          </a:p>
          <a:p>
            <a:pPr lvl="1" algn="just"/>
            <a:r>
              <a:rPr lang="ru-RU" dirty="0" smtClean="0"/>
              <a:t>Методическое пособие </a:t>
            </a:r>
            <a:r>
              <a:rPr lang="en-US" dirty="0" smtClean="0"/>
              <a:t>ECO CITIZENSHIP </a:t>
            </a:r>
            <a:r>
              <a:rPr lang="ru-RU" dirty="0" smtClean="0"/>
              <a:t>(для учителей начальных классов)</a:t>
            </a:r>
            <a:endParaRPr lang="ru-RU" dirty="0"/>
          </a:p>
        </p:txBody>
      </p:sp>
      <p:pic>
        <p:nvPicPr>
          <p:cNvPr id="4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8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418" y="152400"/>
            <a:ext cx="9214981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Учебный модуль </a:t>
            </a:r>
            <a:r>
              <a:rPr lang="ru-RU" sz="2400" dirty="0"/>
              <a:t>«Методика преподавания основ устойчивого развития в дошкольных учреждениях </a:t>
            </a:r>
            <a:r>
              <a:rPr lang="kk-KZ" sz="2400" dirty="0" smtClean="0"/>
              <a:t>»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456499"/>
              </p:ext>
            </p:extLst>
          </p:nvPr>
        </p:nvGraphicFramePr>
        <p:xfrm>
          <a:off x="5711960" y="1268760"/>
          <a:ext cx="596645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711957" y="4205717"/>
            <a:ext cx="6048672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Назначение дисциплины </a:t>
            </a:r>
            <a:r>
              <a:rPr lang="ru-RU" sz="1600" dirty="0" smtClean="0">
                <a:solidFill>
                  <a:prstClr val="black"/>
                </a:solidFill>
              </a:rPr>
              <a:t>- освоение </a:t>
            </a:r>
            <a:r>
              <a:rPr lang="ru-RU" sz="1600" dirty="0">
                <a:solidFill>
                  <a:prstClr val="black"/>
                </a:solidFill>
              </a:rPr>
              <a:t>студентами фундаментальных знаний по методике преподавания основ устойчивого развития, в частности, обучающиеся должны уметь развить у детей дошкольного возраста системное, критическое и творческое мышление и отношение к жизни, понимание местных и глобальных проблем; научить детей различать основные виды отходов (бумага, пластик, стекло и т.д.), экономить «ресурсы» (воду, электроэнергию) через простые действия в быту.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51" y="1334075"/>
            <a:ext cx="3432132" cy="49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0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268" y="152400"/>
            <a:ext cx="9528132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Учебный модуль «</a:t>
            </a:r>
            <a:r>
              <a:rPr lang="ru-RU" sz="2400" dirty="0"/>
              <a:t>Методика преподавания основ устойчивого развития в начальных классах </a:t>
            </a:r>
            <a:r>
              <a:rPr lang="kk-KZ" sz="2400" dirty="0" smtClean="0"/>
              <a:t>»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0894375"/>
              </p:ext>
            </p:extLst>
          </p:nvPr>
        </p:nvGraphicFramePr>
        <p:xfrm>
          <a:off x="5711960" y="1124744"/>
          <a:ext cx="596645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726000" y="4003339"/>
            <a:ext cx="6226665" cy="2169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</a:rPr>
              <a:t>Назначение дисциплины </a:t>
            </a:r>
            <a:r>
              <a:rPr lang="ru-RU" sz="1500" dirty="0" smtClean="0">
                <a:solidFill>
                  <a:prstClr val="black"/>
                </a:solidFill>
              </a:rPr>
              <a:t>- </a:t>
            </a:r>
            <a:r>
              <a:rPr lang="ru-RU" sz="1500" dirty="0">
                <a:solidFill>
                  <a:prstClr val="black"/>
                </a:solidFill>
              </a:rPr>
              <a:t>освоение студентами фундаментальных знаний по методике преподавания основ устойчивого развития, в частности, обучающиеся должны уметь развить у детей начальных классов системное, критическое и творческое мышление и отношение к жизни, понимание местных и глобальных проблем; научить </a:t>
            </a:r>
            <a:r>
              <a:rPr lang="ru-RU" sz="1500" dirty="0" smtClean="0">
                <a:solidFill>
                  <a:prstClr val="black"/>
                </a:solidFill>
              </a:rPr>
              <a:t>детей экономить «ресурсы» (воду, электроэнергию) через простые действия в быту, участвовать  в  экологических мероприятиях (субботники, выставки, различные правомерные </a:t>
            </a:r>
            <a:r>
              <a:rPr lang="ru-RU" sz="1500" dirty="0" err="1" smtClean="0">
                <a:solidFill>
                  <a:prstClr val="black"/>
                </a:solidFill>
              </a:rPr>
              <a:t>экоакции</a:t>
            </a:r>
            <a:r>
              <a:rPr lang="ru-RU" sz="1500" dirty="0" smtClean="0">
                <a:solidFill>
                  <a:prstClr val="black"/>
                </a:solidFill>
              </a:rPr>
              <a:t>), научить детей работать в команде, при участии в такого рода мероприятиях и т.п.</a:t>
            </a:r>
            <a:endParaRPr lang="ru-RU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8" y="1384183"/>
            <a:ext cx="3108662" cy="4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74" y="1240077"/>
            <a:ext cx="3413564" cy="482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37785"/>
            <a:ext cx="5327737" cy="990600"/>
          </a:xfrm>
        </p:spPr>
        <p:txBody>
          <a:bodyPr/>
          <a:lstStyle/>
          <a:p>
            <a:r>
              <a:rPr lang="ru-RU" dirty="0" smtClean="0"/>
              <a:t>Программа «</a:t>
            </a:r>
            <a:r>
              <a:rPr lang="en-US" dirty="0" smtClean="0"/>
              <a:t>ECO MIND</a:t>
            </a:r>
            <a:r>
              <a:rPr lang="kk-KZ" dirty="0" smtClean="0"/>
              <a:t>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7282175"/>
              </p:ext>
            </p:extLst>
          </p:nvPr>
        </p:nvGraphicFramePr>
        <p:xfrm>
          <a:off x="5711960" y="1268760"/>
          <a:ext cx="596645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711957" y="4328814"/>
            <a:ext cx="604867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​​на: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сокращение потребления отходов, энергии и воды в детских садах;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помощь маленьким детям понимать свое место в природе и как они могут способствовать решению экологических проблем;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методическое обеспечение учителей для обучения ими детей тому, как заботиться об окружающей среде.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08" y="1187155"/>
            <a:ext cx="3551264" cy="502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880" y="137785"/>
            <a:ext cx="6542762" cy="990600"/>
          </a:xfrm>
        </p:spPr>
        <p:txBody>
          <a:bodyPr/>
          <a:lstStyle/>
          <a:p>
            <a:r>
              <a:rPr lang="ru-RU" dirty="0" smtClean="0"/>
              <a:t>Программа «</a:t>
            </a:r>
            <a:r>
              <a:rPr lang="en-US" dirty="0" smtClean="0"/>
              <a:t>ECO CITIZENSHIP</a:t>
            </a:r>
            <a:r>
              <a:rPr lang="kk-KZ" dirty="0" smtClean="0"/>
              <a:t>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456785"/>
              </p:ext>
            </p:extLst>
          </p:nvPr>
        </p:nvGraphicFramePr>
        <p:xfrm>
          <a:off x="5711960" y="1124744"/>
          <a:ext cx="596645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807969" y="4177128"/>
            <a:ext cx="614468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​​на: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обучение сокращения потребления отходов, энергии и воды;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помощь ученикам работать в команде, способствовать решению экологических проблем через участие в акциях, субботниках;</a:t>
            </a: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методическое обеспечение учителей для обучения ими детей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своего физического развития и понимания использовать отходы в практической деятельности  без вреда для здоровья и окружающей среды;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доносить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с элементами  устойчивого развития  окружающим и членам своей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66349"/>
            <a:ext cx="3410471" cy="71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3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846" y="365130"/>
            <a:ext cx="9261953" cy="10127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/>
              <a:t>Задача 2. Обеспечение доступа целевых групп к открытым образовательным ресурсам (</a:t>
            </a:r>
            <a:r>
              <a:rPr lang="ru-RU" sz="2000" b="1" dirty="0" err="1"/>
              <a:t>Репозитарий</a:t>
            </a:r>
            <a:r>
              <a:rPr lang="ru-RU" sz="20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096" y="1612691"/>
            <a:ext cx="10515600" cy="181944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https://asu.edu.kz/ru/erasmus/A_project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ссылка на информацию о проекте</a:t>
            </a:r>
          </a:p>
          <a:p>
            <a:r>
              <a:rPr lang="en-US" dirty="0">
                <a:hlinkClick r:id="rId3"/>
              </a:rPr>
              <a:t>https://asu.edu.kz/ru/erasmus/A_project/useful_links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- ссылка на </a:t>
            </a:r>
            <a:r>
              <a:rPr lang="en-US" dirty="0" err="1" smtClean="0"/>
              <a:t>DropBox</a:t>
            </a:r>
            <a:r>
              <a:rPr lang="ru-RU" dirty="0" smtClean="0"/>
              <a:t> и видеоролик о проекте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" y="3526082"/>
            <a:ext cx="5725797" cy="32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52" y="3526083"/>
            <a:ext cx="5725797" cy="32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5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5" y="4582760"/>
            <a:ext cx="4277107" cy="2275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93" y="4410644"/>
            <a:ext cx="3671035" cy="24473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372" y="365127"/>
            <a:ext cx="9249427" cy="1118019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/>
              <a:t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610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Согласно рабочему пакету 3</a:t>
            </a:r>
            <a:r>
              <a:rPr lang="ru-RU" dirty="0"/>
              <a:t> (</a:t>
            </a:r>
            <a:r>
              <a:rPr lang="en-US" dirty="0"/>
              <a:t>WP</a:t>
            </a:r>
            <a:r>
              <a:rPr lang="ru-RU" dirty="0"/>
              <a:t>3 </a:t>
            </a:r>
            <a:r>
              <a:rPr lang="en-US" dirty="0"/>
              <a:t>Creation of Green Training Centers</a:t>
            </a:r>
            <a:r>
              <a:rPr lang="ru-RU" dirty="0"/>
              <a:t>) </a:t>
            </a:r>
            <a:r>
              <a:rPr lang="ru-RU" dirty="0" smtClean="0"/>
              <a:t>открыт учебный тренинг-центр. К </a:t>
            </a:r>
            <a:r>
              <a:rPr lang="ru-RU" dirty="0"/>
              <a:t>материальным результатам относится оборудование (компьютеры, презентационное </a:t>
            </a:r>
            <a:r>
              <a:rPr lang="ru-RU" dirty="0" smtClean="0"/>
              <a:t>оборудование). </a:t>
            </a:r>
            <a:r>
              <a:rPr lang="ru-RU" dirty="0"/>
              <a:t>Целевыми группами являются студенты колледжей, студенты вузов, ППС, работодатели и заинтересованные стороны.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1" y="2865720"/>
            <a:ext cx="3661411" cy="2440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19" y="2859304"/>
            <a:ext cx="3695028" cy="2447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93" y="2865720"/>
            <a:ext cx="3661411" cy="2440940"/>
          </a:xfrm>
          <a:prstGeom prst="rect">
            <a:avLst/>
          </a:prstGeom>
        </p:spPr>
      </p:pic>
      <p:pic>
        <p:nvPicPr>
          <p:cNvPr id="9" name="Picture 4" descr="ÐÐ°ÑÑÐ¸Ð½ÐºÐ¸ Ð¿Ð¾ Ð·Ð°Ð¿ÑÐ¾ÑÑ SusDE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" y="137785"/>
            <a:ext cx="1535439" cy="1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273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1072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Cambria</vt:lpstr>
      <vt:lpstr>Gill Sans MT</vt:lpstr>
      <vt:lpstr>Times New Roman</vt:lpstr>
      <vt:lpstr>Wingdings</vt:lpstr>
      <vt:lpstr>Wingdings 3</vt:lpstr>
      <vt:lpstr>Тема Office</vt:lpstr>
      <vt:lpstr>Начальная</vt:lpstr>
      <vt:lpstr>1_Начальная</vt:lpstr>
      <vt:lpstr>2_Начальная</vt:lpstr>
      <vt:lpstr>3_Начальная</vt:lpstr>
      <vt:lpstr>4_Начальная</vt:lpstr>
      <vt:lpstr>Результаты реализации проекта SusDev в Атырауском государственном университете им.Х.Досмухамедова</vt:lpstr>
      <vt:lpstr>Наше участие в SUSDEV </vt:lpstr>
      <vt:lpstr>Задача 1. Разработка модулей по трем направлениям (Экология, Пищевая безопасность и Управление земельными ресурсами) для стимулирования зеленых навыков для разных целевых групп и уровней квалификации</vt:lpstr>
      <vt:lpstr>Учебный модуль «Методика преподавания основ устойчивого развития в дошкольных учреждениях »</vt:lpstr>
      <vt:lpstr>Учебный модуль «Методика преподавания основ устойчивого развития в начальных классах »</vt:lpstr>
      <vt:lpstr>Программа «ECO MIND»</vt:lpstr>
      <vt:lpstr>Программа «ECO CITIZENSHIP»</vt:lpstr>
      <vt:lpstr>Задача 2. Обеспечение доступа целевых групп к открытым образовательным ресурсам (Репозитарий)</vt:lpstr>
      <vt:lpstr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vt:lpstr>
      <vt:lpstr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vt:lpstr>
      <vt:lpstr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vt:lpstr>
      <vt:lpstr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vt:lpstr>
      <vt:lpstr>Задача 3. Повышение экологической культуры и непрерывного образования путем обучения преподавательского состава, внешних заинтересованных сторон и государственной администрации, которая связана с консорциумом проекта.</vt:lpstr>
      <vt:lpstr>Меморандум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реализации проекта SusDev в Атырауском государственном университете им.Х.Досмухамедова</dc:title>
  <dc:creator>User</dc:creator>
  <cp:lastModifiedBy>Agritech Hub</cp:lastModifiedBy>
  <cp:revision>51</cp:revision>
  <dcterms:created xsi:type="dcterms:W3CDTF">2019-09-13T09:11:42Z</dcterms:created>
  <dcterms:modified xsi:type="dcterms:W3CDTF">2019-09-24T03:29:09Z</dcterms:modified>
</cp:coreProperties>
</file>